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28_C1D0452B.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38"/>
  </p:notesMasterIdLst>
  <p:handoutMasterIdLst>
    <p:handoutMasterId r:id="rId139"/>
  </p:handoutMasterIdLst>
  <p:sldIdLst>
    <p:sldId id="579" r:id="rId5"/>
    <p:sldId id="578" r:id="rId6"/>
    <p:sldId id="379" r:id="rId7"/>
    <p:sldId id="390" r:id="rId8"/>
    <p:sldId id="381" r:id="rId9"/>
    <p:sldId id="497" r:id="rId10"/>
    <p:sldId id="378" r:id="rId11"/>
    <p:sldId id="414" r:id="rId12"/>
    <p:sldId id="498" r:id="rId13"/>
    <p:sldId id="499" r:id="rId14"/>
    <p:sldId id="501" r:id="rId15"/>
    <p:sldId id="575" r:id="rId16"/>
    <p:sldId id="419" r:id="rId17"/>
    <p:sldId id="435" r:id="rId18"/>
    <p:sldId id="420" r:id="rId19"/>
    <p:sldId id="454" r:id="rId20"/>
    <p:sldId id="494" r:id="rId21"/>
    <p:sldId id="495" r:id="rId22"/>
    <p:sldId id="455" r:id="rId23"/>
    <p:sldId id="458" r:id="rId24"/>
    <p:sldId id="459" r:id="rId25"/>
    <p:sldId id="461" r:id="rId26"/>
    <p:sldId id="466" r:id="rId27"/>
    <p:sldId id="468" r:id="rId28"/>
    <p:sldId id="469" r:id="rId29"/>
    <p:sldId id="472" r:id="rId30"/>
    <p:sldId id="502" r:id="rId31"/>
    <p:sldId id="560" r:id="rId32"/>
    <p:sldId id="563" r:id="rId33"/>
    <p:sldId id="564" r:id="rId34"/>
    <p:sldId id="565" r:id="rId35"/>
    <p:sldId id="503" r:id="rId36"/>
    <p:sldId id="504" r:id="rId37"/>
    <p:sldId id="528" r:id="rId38"/>
    <p:sldId id="529" r:id="rId39"/>
    <p:sldId id="505" r:id="rId40"/>
    <p:sldId id="506" r:id="rId41"/>
    <p:sldId id="507" r:id="rId42"/>
    <p:sldId id="508" r:id="rId43"/>
    <p:sldId id="401" r:id="rId44"/>
    <p:sldId id="425" r:id="rId45"/>
    <p:sldId id="514" r:id="rId46"/>
    <p:sldId id="515" r:id="rId47"/>
    <p:sldId id="516" r:id="rId48"/>
    <p:sldId id="577" r:id="rId49"/>
    <p:sldId id="427" r:id="rId50"/>
    <p:sldId id="436" r:id="rId51"/>
    <p:sldId id="437" r:id="rId52"/>
    <p:sldId id="428" r:id="rId53"/>
    <p:sldId id="439" r:id="rId54"/>
    <p:sldId id="440" r:id="rId55"/>
    <p:sldId id="441" r:id="rId56"/>
    <p:sldId id="442" r:id="rId57"/>
    <p:sldId id="443" r:id="rId58"/>
    <p:sldId id="444" r:id="rId59"/>
    <p:sldId id="445" r:id="rId60"/>
    <p:sldId id="531" r:id="rId61"/>
    <p:sldId id="426" r:id="rId62"/>
    <p:sldId id="532" r:id="rId63"/>
    <p:sldId id="533" r:id="rId64"/>
    <p:sldId id="447" r:id="rId65"/>
    <p:sldId id="519" r:id="rId66"/>
    <p:sldId id="520" r:id="rId67"/>
    <p:sldId id="535" r:id="rId68"/>
    <p:sldId id="521" r:id="rId69"/>
    <p:sldId id="523" r:id="rId70"/>
    <p:sldId id="524" r:id="rId71"/>
    <p:sldId id="525" r:id="rId72"/>
    <p:sldId id="572" r:id="rId73"/>
    <p:sldId id="527" r:id="rId74"/>
    <p:sldId id="536" r:id="rId75"/>
    <p:sldId id="395" r:id="rId76"/>
    <p:sldId id="415" r:id="rId77"/>
    <p:sldId id="530" r:id="rId78"/>
    <p:sldId id="509" r:id="rId79"/>
    <p:sldId id="511" r:id="rId80"/>
    <p:sldId id="510" r:id="rId81"/>
    <p:sldId id="416" r:id="rId82"/>
    <p:sldId id="569" r:id="rId83"/>
    <p:sldId id="456" r:id="rId84"/>
    <p:sldId id="457" r:id="rId85"/>
    <p:sldId id="478" r:id="rId86"/>
    <p:sldId id="480" r:id="rId87"/>
    <p:sldId id="479" r:id="rId88"/>
    <p:sldId id="485" r:id="rId89"/>
    <p:sldId id="484" r:id="rId90"/>
    <p:sldId id="486" r:id="rId91"/>
    <p:sldId id="488" r:id="rId92"/>
    <p:sldId id="489" r:id="rId93"/>
    <p:sldId id="490" r:id="rId94"/>
    <p:sldId id="496" r:id="rId95"/>
    <p:sldId id="512" r:id="rId96"/>
    <p:sldId id="547" r:id="rId97"/>
    <p:sldId id="576" r:id="rId98"/>
    <p:sldId id="513" r:id="rId99"/>
    <p:sldId id="552" r:id="rId100"/>
    <p:sldId id="553" r:id="rId101"/>
    <p:sldId id="551" r:id="rId102"/>
    <p:sldId id="571" r:id="rId103"/>
    <p:sldId id="573" r:id="rId104"/>
    <p:sldId id="548" r:id="rId105"/>
    <p:sldId id="549" r:id="rId106"/>
    <p:sldId id="407" r:id="rId107"/>
    <p:sldId id="487" r:id="rId108"/>
    <p:sldId id="542" r:id="rId109"/>
    <p:sldId id="544" r:id="rId110"/>
    <p:sldId id="545" r:id="rId111"/>
    <p:sldId id="567" r:id="rId112"/>
    <p:sldId id="432" r:id="rId113"/>
    <p:sldId id="433" r:id="rId114"/>
    <p:sldId id="491" r:id="rId115"/>
    <p:sldId id="434" r:id="rId116"/>
    <p:sldId id="470" r:id="rId117"/>
    <p:sldId id="471" r:id="rId118"/>
    <p:sldId id="492" r:id="rId119"/>
    <p:sldId id="493" r:id="rId120"/>
    <p:sldId id="537" r:id="rId121"/>
    <p:sldId id="538" r:id="rId122"/>
    <p:sldId id="539" r:id="rId123"/>
    <p:sldId id="474" r:id="rId124"/>
    <p:sldId id="475" r:id="rId125"/>
    <p:sldId id="540" r:id="rId126"/>
    <p:sldId id="541" r:id="rId127"/>
    <p:sldId id="554" r:id="rId128"/>
    <p:sldId id="557" r:id="rId129"/>
    <p:sldId id="558" r:id="rId130"/>
    <p:sldId id="555" r:id="rId131"/>
    <p:sldId id="556" r:id="rId132"/>
    <p:sldId id="570" r:id="rId133"/>
    <p:sldId id="574" r:id="rId134"/>
    <p:sldId id="562" r:id="rId135"/>
    <p:sldId id="568" r:id="rId136"/>
    <p:sldId id="387"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8A4EC4-424F-D8FE-FF3E-CD146838E3AD}" name="Ashra M.F.F. it21380396" initials="Ai" userId="S::it21380396@my.sliit.lk::c51dc92a-16fc-4b66-aced-881978c8273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4A0B0-E7B4-761D-7C41-36AFD43D66F8}" v="321" dt="2025-03-18T10:23:41.261"/>
    <p1510:client id="{0B88B06F-2818-D714-B88E-5794E8C5206D}" v="15" dt="2025-03-18T18:09:18.383"/>
    <p1510:client id="{11A1AFDA-CD8C-80D9-DE81-748AA70AFCF8}" v="82" dt="2025-03-18T15:45:06.371"/>
    <p1510:client id="{1511CED7-FBB2-F816-1CD8-C9B2B2140629}" v="274" dt="2025-03-18T16:40:55.714"/>
    <p1510:client id="{3B831E7D-95D9-E499-8218-CC3FA7511422}" v="2" dt="2025-03-19T03:22:04.877"/>
    <p1510:client id="{4EF330B2-2764-26A2-824F-4EFFAC70B81D}" v="177" dt="2025-03-18T17:01:30.897"/>
    <p1510:client id="{6042299B-F215-DFE2-68CE-739F5956572E}" v="31" dt="2025-03-18T16:55:21.447"/>
    <p1510:client id="{6EE188C7-F958-4D5C-86B9-5AB47DC3A148}" v="513" dt="2025-03-19T03:14:21.255"/>
    <p1510:client id="{83DFAD25-20F0-AA02-2FAD-597F16ECEEBE}" v="743" dt="2025-03-18T10:39:12.007"/>
    <p1510:client id="{8EB006B6-2344-64E2-6059-AB77AD509919}" v="36" dt="2025-03-18T16:12:10.537"/>
    <p1510:client id="{93BFCCBB-ECFF-64C4-5160-8879CB9792C8}" v="236" dt="2025-03-18T16:02:16.852"/>
    <p1510:client id="{9D17F75B-8A26-C081-3F85-DEE61A3C969A}" v="99" dt="2025-03-18T18:03:15.154"/>
    <p1510:client id="{A6378D68-2329-7432-AA42-2125C4F3E41B}" v="17" dt="2025-03-18T16:07:47.579"/>
    <p1510:client id="{AC765483-30B0-9464-D55B-79AF907BF1BB}" v="168" dt="2025-03-18T16:20:58.326"/>
    <p1510:client id="{B0BDB3E2-168E-88A8-C08C-AF099273D5F3}" v="118" dt="2025-03-18T06:58:37.778"/>
    <p1510:client id="{C26EDB7C-2FF4-976A-70AC-34434DDA0521}" v="386" dt="2025-03-18T14:35:23.664"/>
    <p1510:client id="{C5AD2083-E16A-0516-0AE3-3079E0B1110A}" v="181" dt="2025-03-18T04:20:35.534"/>
    <p1510:client id="{D3C05B9B-B4A9-1F1D-276F-8114BCD88D94}" v="434" dt="2025-03-18T12:21:09.011"/>
    <p1510:client id="{EBAAFDB5-C197-CFCA-E801-75AD8D246D61}" v="7" dt="2025-03-18T17:22:05.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commentAuthors" Target="commentAuthors.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evirathna D.H it21298608" userId="S::it21298608@my.sliit.lk::2bf474c2-897b-4ed6-9e27-686b94c634fc" providerId="AD" clId="Web-{C26EDB7C-2FF4-976A-70AC-34434DDA0521}"/>
    <pc:docChg chg="addSld delSld modSld">
      <pc:chgData name="Senevirathna D.H it21298608" userId="S::it21298608@my.sliit.lk::2bf474c2-897b-4ed6-9e27-686b94c634fc" providerId="AD" clId="Web-{C26EDB7C-2FF4-976A-70AC-34434DDA0521}" dt="2025-03-18T14:35:23.664" v="268"/>
      <pc:docMkLst>
        <pc:docMk/>
      </pc:docMkLst>
      <pc:sldChg chg="modSp">
        <pc:chgData name="Senevirathna D.H it21298608" userId="S::it21298608@my.sliit.lk::2bf474c2-897b-4ed6-9e27-686b94c634fc" providerId="AD" clId="Web-{C26EDB7C-2FF4-976A-70AC-34434DDA0521}" dt="2025-03-18T13:34:38.377" v="107" actId="20577"/>
        <pc:sldMkLst>
          <pc:docMk/>
          <pc:sldMk cId="1198148434" sldId="425"/>
        </pc:sldMkLst>
        <pc:spChg chg="mod">
          <ac:chgData name="Senevirathna D.H it21298608" userId="S::it21298608@my.sliit.lk::2bf474c2-897b-4ed6-9e27-686b94c634fc" providerId="AD" clId="Web-{C26EDB7C-2FF4-976A-70AC-34434DDA0521}" dt="2025-03-18T13:34:38.377" v="107" actId="20577"/>
          <ac:spMkLst>
            <pc:docMk/>
            <pc:sldMk cId="1198148434" sldId="425"/>
            <ac:spMk id="9" creationId="{B0C767BD-74DE-8A67-0C1B-3F3C4ADB9F56}"/>
          </ac:spMkLst>
        </pc:spChg>
      </pc:sldChg>
      <pc:sldChg chg="modSp">
        <pc:chgData name="Senevirathna D.H it21298608" userId="S::it21298608@my.sliit.lk::2bf474c2-897b-4ed6-9e27-686b94c634fc" providerId="AD" clId="Web-{C26EDB7C-2FF4-976A-70AC-34434DDA0521}" dt="2025-03-18T13:37:37.040" v="156" actId="20577"/>
        <pc:sldMkLst>
          <pc:docMk/>
          <pc:sldMk cId="635627029" sldId="426"/>
        </pc:sldMkLst>
        <pc:spChg chg="mod">
          <ac:chgData name="Senevirathna D.H it21298608" userId="S::it21298608@my.sliit.lk::2bf474c2-897b-4ed6-9e27-686b94c634fc" providerId="AD" clId="Web-{C26EDB7C-2FF4-976A-70AC-34434DDA0521}" dt="2025-03-18T09:22:11.636" v="69" actId="20577"/>
          <ac:spMkLst>
            <pc:docMk/>
            <pc:sldMk cId="635627029" sldId="426"/>
            <ac:spMk id="4" creationId="{7A31240B-1443-7872-08CF-07D95C1DCDA3}"/>
          </ac:spMkLst>
        </pc:spChg>
        <pc:spChg chg="mod">
          <ac:chgData name="Senevirathna D.H it21298608" userId="S::it21298608@my.sliit.lk::2bf474c2-897b-4ed6-9e27-686b94c634fc" providerId="AD" clId="Web-{C26EDB7C-2FF4-976A-70AC-34434DDA0521}" dt="2025-03-18T13:37:37.040" v="156" actId="20577"/>
          <ac:spMkLst>
            <pc:docMk/>
            <pc:sldMk cId="635627029" sldId="426"/>
            <ac:spMk id="9" creationId="{B80BFCE0-A10D-E5C5-7316-36D9AFA7C542}"/>
          </ac:spMkLst>
        </pc:spChg>
      </pc:sldChg>
      <pc:sldChg chg="modSp">
        <pc:chgData name="Senevirathna D.H it21298608" userId="S::it21298608@my.sliit.lk::2bf474c2-897b-4ed6-9e27-686b94c634fc" providerId="AD" clId="Web-{C26EDB7C-2FF4-976A-70AC-34434DDA0521}" dt="2025-03-18T13:35:31.191" v="121" actId="20577"/>
        <pc:sldMkLst>
          <pc:docMk/>
          <pc:sldMk cId="1905217598" sldId="427"/>
        </pc:sldMkLst>
        <pc:spChg chg="mod">
          <ac:chgData name="Senevirathna D.H it21298608" userId="S::it21298608@my.sliit.lk::2bf474c2-897b-4ed6-9e27-686b94c634fc" providerId="AD" clId="Web-{C26EDB7C-2FF4-976A-70AC-34434DDA0521}" dt="2025-03-18T13:35:31.191" v="121" actId="20577"/>
          <ac:spMkLst>
            <pc:docMk/>
            <pc:sldMk cId="1905217598" sldId="427"/>
            <ac:spMk id="9" creationId="{5A24223E-7BA6-BB77-8615-ABF7EEBFB327}"/>
          </ac:spMkLst>
        </pc:spChg>
      </pc:sldChg>
      <pc:sldChg chg="modSp">
        <pc:chgData name="Senevirathna D.H it21298608" userId="S::it21298608@my.sliit.lk::2bf474c2-897b-4ed6-9e27-686b94c634fc" providerId="AD" clId="Web-{C26EDB7C-2FF4-976A-70AC-34434DDA0521}" dt="2025-03-18T13:35:58.364" v="130" actId="20577"/>
        <pc:sldMkLst>
          <pc:docMk/>
          <pc:sldMk cId="3247810193" sldId="428"/>
        </pc:sldMkLst>
        <pc:spChg chg="mod">
          <ac:chgData name="Senevirathna D.H it21298608" userId="S::it21298608@my.sliit.lk::2bf474c2-897b-4ed6-9e27-686b94c634fc" providerId="AD" clId="Web-{C26EDB7C-2FF4-976A-70AC-34434DDA0521}" dt="2025-03-18T13:35:58.364" v="130" actId="20577"/>
          <ac:spMkLst>
            <pc:docMk/>
            <pc:sldMk cId="3247810193" sldId="428"/>
            <ac:spMk id="9" creationId="{934CC2AE-37A5-849B-5FC6-DFB433A531EA}"/>
          </ac:spMkLst>
        </pc:spChg>
      </pc:sldChg>
      <pc:sldChg chg="modSp">
        <pc:chgData name="Senevirathna D.H it21298608" userId="S::it21298608@my.sliit.lk::2bf474c2-897b-4ed6-9e27-686b94c634fc" providerId="AD" clId="Web-{C26EDB7C-2FF4-976A-70AC-34434DDA0521}" dt="2025-03-18T13:35:39.785" v="123" actId="20577"/>
        <pc:sldMkLst>
          <pc:docMk/>
          <pc:sldMk cId="2891773040" sldId="436"/>
        </pc:sldMkLst>
        <pc:spChg chg="mod">
          <ac:chgData name="Senevirathna D.H it21298608" userId="S::it21298608@my.sliit.lk::2bf474c2-897b-4ed6-9e27-686b94c634fc" providerId="AD" clId="Web-{C26EDB7C-2FF4-976A-70AC-34434DDA0521}" dt="2025-03-18T13:35:39.785" v="123" actId="20577"/>
          <ac:spMkLst>
            <pc:docMk/>
            <pc:sldMk cId="2891773040" sldId="436"/>
            <ac:spMk id="9" creationId="{30C38602-D2DC-0511-E090-063CFD92C939}"/>
          </ac:spMkLst>
        </pc:spChg>
      </pc:sldChg>
      <pc:sldChg chg="modSp">
        <pc:chgData name="Senevirathna D.H it21298608" userId="S::it21298608@my.sliit.lk::2bf474c2-897b-4ed6-9e27-686b94c634fc" providerId="AD" clId="Web-{C26EDB7C-2FF4-976A-70AC-34434DDA0521}" dt="2025-03-18T13:35:48.489" v="127" actId="20577"/>
        <pc:sldMkLst>
          <pc:docMk/>
          <pc:sldMk cId="2605165569" sldId="437"/>
        </pc:sldMkLst>
        <pc:spChg chg="mod">
          <ac:chgData name="Senevirathna D.H it21298608" userId="S::it21298608@my.sliit.lk::2bf474c2-897b-4ed6-9e27-686b94c634fc" providerId="AD" clId="Web-{C26EDB7C-2FF4-976A-70AC-34434DDA0521}" dt="2025-03-18T13:35:48.489" v="127" actId="20577"/>
          <ac:spMkLst>
            <pc:docMk/>
            <pc:sldMk cId="2605165569" sldId="437"/>
            <ac:spMk id="9" creationId="{4FF22A3A-5A6B-20AD-3DBA-1530CAE0920F}"/>
          </ac:spMkLst>
        </pc:spChg>
      </pc:sldChg>
      <pc:sldChg chg="modSp">
        <pc:chgData name="Senevirathna D.H it21298608" userId="S::it21298608@my.sliit.lk::2bf474c2-897b-4ed6-9e27-686b94c634fc" providerId="AD" clId="Web-{C26EDB7C-2FF4-976A-70AC-34434DDA0521}" dt="2025-03-18T13:36:07.771" v="132" actId="20577"/>
        <pc:sldMkLst>
          <pc:docMk/>
          <pc:sldMk cId="1438548527" sldId="439"/>
        </pc:sldMkLst>
        <pc:spChg chg="mod">
          <ac:chgData name="Senevirathna D.H it21298608" userId="S::it21298608@my.sliit.lk::2bf474c2-897b-4ed6-9e27-686b94c634fc" providerId="AD" clId="Web-{C26EDB7C-2FF4-976A-70AC-34434DDA0521}" dt="2025-03-18T13:36:07.771" v="132" actId="20577"/>
          <ac:spMkLst>
            <pc:docMk/>
            <pc:sldMk cId="1438548527" sldId="439"/>
            <ac:spMk id="9" creationId="{E81D6A71-0DFD-05E2-DAD9-02932DCAD058}"/>
          </ac:spMkLst>
        </pc:spChg>
      </pc:sldChg>
      <pc:sldChg chg="modSp">
        <pc:chgData name="Senevirathna D.H it21298608" userId="S::it21298608@my.sliit.lk::2bf474c2-897b-4ed6-9e27-686b94c634fc" providerId="AD" clId="Web-{C26EDB7C-2FF4-976A-70AC-34434DDA0521}" dt="2025-03-18T13:36:14.990" v="134" actId="20577"/>
        <pc:sldMkLst>
          <pc:docMk/>
          <pc:sldMk cId="4233348955" sldId="440"/>
        </pc:sldMkLst>
        <pc:spChg chg="mod">
          <ac:chgData name="Senevirathna D.H it21298608" userId="S::it21298608@my.sliit.lk::2bf474c2-897b-4ed6-9e27-686b94c634fc" providerId="AD" clId="Web-{C26EDB7C-2FF4-976A-70AC-34434DDA0521}" dt="2025-03-18T13:36:14.990" v="134" actId="20577"/>
          <ac:spMkLst>
            <pc:docMk/>
            <pc:sldMk cId="4233348955" sldId="440"/>
            <ac:spMk id="9" creationId="{23337567-B546-2D7F-A582-73C04D56B9E4}"/>
          </ac:spMkLst>
        </pc:spChg>
        <pc:picChg chg="mod modCrop">
          <ac:chgData name="Senevirathna D.H it21298608" userId="S::it21298608@my.sliit.lk::2bf474c2-897b-4ed6-9e27-686b94c634fc" providerId="AD" clId="Web-{C26EDB7C-2FF4-976A-70AC-34434DDA0521}" dt="2025-03-18T11:21:57.119" v="86"/>
          <ac:picMkLst>
            <pc:docMk/>
            <pc:sldMk cId="4233348955" sldId="440"/>
            <ac:picMk id="14" creationId="{C6A871EE-817E-579C-60C7-A15943DDEB3C}"/>
          </ac:picMkLst>
        </pc:picChg>
      </pc:sldChg>
      <pc:sldChg chg="modSp">
        <pc:chgData name="Senevirathna D.H it21298608" userId="S::it21298608@my.sliit.lk::2bf474c2-897b-4ed6-9e27-686b94c634fc" providerId="AD" clId="Web-{C26EDB7C-2FF4-976A-70AC-34434DDA0521}" dt="2025-03-18T13:36:26.194" v="136" actId="20577"/>
        <pc:sldMkLst>
          <pc:docMk/>
          <pc:sldMk cId="4107357692" sldId="441"/>
        </pc:sldMkLst>
        <pc:spChg chg="mod">
          <ac:chgData name="Senevirathna D.H it21298608" userId="S::it21298608@my.sliit.lk::2bf474c2-897b-4ed6-9e27-686b94c634fc" providerId="AD" clId="Web-{C26EDB7C-2FF4-976A-70AC-34434DDA0521}" dt="2025-03-18T13:36:26.194" v="136" actId="20577"/>
          <ac:spMkLst>
            <pc:docMk/>
            <pc:sldMk cId="4107357692" sldId="441"/>
            <ac:spMk id="9" creationId="{1DF189BA-C9C5-09DE-0DE8-4CA958292D70}"/>
          </ac:spMkLst>
        </pc:spChg>
        <pc:picChg chg="mod modCrop">
          <ac:chgData name="Senevirathna D.H it21298608" userId="S::it21298608@my.sliit.lk::2bf474c2-897b-4ed6-9e27-686b94c634fc" providerId="AD" clId="Web-{C26EDB7C-2FF4-976A-70AC-34434DDA0521}" dt="2025-03-18T11:22:43.886" v="90"/>
          <ac:picMkLst>
            <pc:docMk/>
            <pc:sldMk cId="4107357692" sldId="441"/>
            <ac:picMk id="15" creationId="{85A4FAAA-FECC-7433-3530-9745C698ECA6}"/>
          </ac:picMkLst>
        </pc:picChg>
      </pc:sldChg>
      <pc:sldChg chg="modSp">
        <pc:chgData name="Senevirathna D.H it21298608" userId="S::it21298608@my.sliit.lk::2bf474c2-897b-4ed6-9e27-686b94c634fc" providerId="AD" clId="Web-{C26EDB7C-2FF4-976A-70AC-34434DDA0521}" dt="2025-03-18T13:36:47.397" v="142" actId="1076"/>
        <pc:sldMkLst>
          <pc:docMk/>
          <pc:sldMk cId="2172267898" sldId="442"/>
        </pc:sldMkLst>
        <pc:spChg chg="mod">
          <ac:chgData name="Senevirathna D.H it21298608" userId="S::it21298608@my.sliit.lk::2bf474c2-897b-4ed6-9e27-686b94c634fc" providerId="AD" clId="Web-{C26EDB7C-2FF4-976A-70AC-34434DDA0521}" dt="2025-03-18T13:36:35.553" v="138" actId="20577"/>
          <ac:spMkLst>
            <pc:docMk/>
            <pc:sldMk cId="2172267898" sldId="442"/>
            <ac:spMk id="9" creationId="{7E551AD1-6411-1815-F337-BFDB10556B07}"/>
          </ac:spMkLst>
        </pc:spChg>
        <pc:picChg chg="mod">
          <ac:chgData name="Senevirathna D.H it21298608" userId="S::it21298608@my.sliit.lk::2bf474c2-897b-4ed6-9e27-686b94c634fc" providerId="AD" clId="Web-{C26EDB7C-2FF4-976A-70AC-34434DDA0521}" dt="2025-03-18T13:36:47.397" v="142" actId="1076"/>
          <ac:picMkLst>
            <pc:docMk/>
            <pc:sldMk cId="2172267898" sldId="442"/>
            <ac:picMk id="16" creationId="{73B2F94A-14EC-C7EE-3403-40CAE5E5C644}"/>
          </ac:picMkLst>
        </pc:picChg>
      </pc:sldChg>
      <pc:sldChg chg="modSp">
        <pc:chgData name="Senevirathna D.H it21298608" userId="S::it21298608@my.sliit.lk::2bf474c2-897b-4ed6-9e27-686b94c634fc" providerId="AD" clId="Web-{C26EDB7C-2FF4-976A-70AC-34434DDA0521}" dt="2025-03-18T13:36:59.664" v="144" actId="20577"/>
        <pc:sldMkLst>
          <pc:docMk/>
          <pc:sldMk cId="3536592581" sldId="443"/>
        </pc:sldMkLst>
        <pc:spChg chg="mod">
          <ac:chgData name="Senevirathna D.H it21298608" userId="S::it21298608@my.sliit.lk::2bf474c2-897b-4ed6-9e27-686b94c634fc" providerId="AD" clId="Web-{C26EDB7C-2FF4-976A-70AC-34434DDA0521}" dt="2025-03-18T13:36:59.664" v="144" actId="20577"/>
          <ac:spMkLst>
            <pc:docMk/>
            <pc:sldMk cId="3536592581" sldId="443"/>
            <ac:spMk id="9" creationId="{C88926F5-DAB1-C7A2-FAB9-38E6569B2211}"/>
          </ac:spMkLst>
        </pc:spChg>
      </pc:sldChg>
      <pc:sldChg chg="modSp">
        <pc:chgData name="Senevirathna D.H it21298608" userId="S::it21298608@my.sliit.lk::2bf474c2-897b-4ed6-9e27-686b94c634fc" providerId="AD" clId="Web-{C26EDB7C-2FF4-976A-70AC-34434DDA0521}" dt="2025-03-18T14:09:04.671" v="233" actId="20577"/>
        <pc:sldMkLst>
          <pc:docMk/>
          <pc:sldMk cId="1998111221" sldId="444"/>
        </pc:sldMkLst>
        <pc:spChg chg="mod">
          <ac:chgData name="Senevirathna D.H it21298608" userId="S::it21298608@my.sliit.lk::2bf474c2-897b-4ed6-9e27-686b94c634fc" providerId="AD" clId="Web-{C26EDB7C-2FF4-976A-70AC-34434DDA0521}" dt="2025-03-18T13:37:12.242" v="146" actId="20577"/>
          <ac:spMkLst>
            <pc:docMk/>
            <pc:sldMk cId="1998111221" sldId="444"/>
            <ac:spMk id="9" creationId="{02CD0677-D513-CE7F-E7E2-678CA9684DCA}"/>
          </ac:spMkLst>
        </pc:spChg>
        <pc:spChg chg="mod">
          <ac:chgData name="Senevirathna D.H it21298608" userId="S::it21298608@my.sliit.lk::2bf474c2-897b-4ed6-9e27-686b94c634fc" providerId="AD" clId="Web-{C26EDB7C-2FF4-976A-70AC-34434DDA0521}" dt="2025-03-18T14:09:04.671" v="233" actId="20577"/>
          <ac:spMkLst>
            <pc:docMk/>
            <pc:sldMk cId="1998111221" sldId="444"/>
            <ac:spMk id="23" creationId="{16B4D3D5-ED68-E3F4-14CD-064EED1BFB54}"/>
          </ac:spMkLst>
        </pc:spChg>
      </pc:sldChg>
      <pc:sldChg chg="modSp">
        <pc:chgData name="Senevirathna D.H it21298608" userId="S::it21298608@my.sliit.lk::2bf474c2-897b-4ed6-9e27-686b94c634fc" providerId="AD" clId="Web-{C26EDB7C-2FF4-976A-70AC-34434DDA0521}" dt="2025-03-18T14:09:16.031" v="243" actId="20577"/>
        <pc:sldMkLst>
          <pc:docMk/>
          <pc:sldMk cId="83393660" sldId="445"/>
        </pc:sldMkLst>
        <pc:spChg chg="mod">
          <ac:chgData name="Senevirathna D.H it21298608" userId="S::it21298608@my.sliit.lk::2bf474c2-897b-4ed6-9e27-686b94c634fc" providerId="AD" clId="Web-{C26EDB7C-2FF4-976A-70AC-34434DDA0521}" dt="2025-03-18T13:37:21.899" v="148" actId="20577"/>
          <ac:spMkLst>
            <pc:docMk/>
            <pc:sldMk cId="83393660" sldId="445"/>
            <ac:spMk id="9" creationId="{1DE1BDF5-C5B4-2DC6-8F09-0FD0E9FFF83A}"/>
          </ac:spMkLst>
        </pc:spChg>
        <pc:spChg chg="mod">
          <ac:chgData name="Senevirathna D.H it21298608" userId="S::it21298608@my.sliit.lk::2bf474c2-897b-4ed6-9e27-686b94c634fc" providerId="AD" clId="Web-{C26EDB7C-2FF4-976A-70AC-34434DDA0521}" dt="2025-03-18T09:21:11.775" v="57" actId="20577"/>
          <ac:spMkLst>
            <pc:docMk/>
            <pc:sldMk cId="83393660" sldId="445"/>
            <ac:spMk id="11" creationId="{BB7329DD-62A2-7058-B452-6CDD8ACAD7AE}"/>
          </ac:spMkLst>
        </pc:spChg>
        <pc:spChg chg="mod">
          <ac:chgData name="Senevirathna D.H it21298608" userId="S::it21298608@my.sliit.lk::2bf474c2-897b-4ed6-9e27-686b94c634fc" providerId="AD" clId="Web-{C26EDB7C-2FF4-976A-70AC-34434DDA0521}" dt="2025-03-18T14:09:16.031" v="243" actId="20577"/>
          <ac:spMkLst>
            <pc:docMk/>
            <pc:sldMk cId="83393660" sldId="445"/>
            <ac:spMk id="23" creationId="{C9BF78A1-6C24-6B8C-5E50-7BB2A964DE1A}"/>
          </ac:spMkLst>
        </pc:spChg>
      </pc:sldChg>
      <pc:sldChg chg="modSp">
        <pc:chgData name="Senevirathna D.H it21298608" userId="S::it21298608@my.sliit.lk::2bf474c2-897b-4ed6-9e27-686b94c634fc" providerId="AD" clId="Web-{C26EDB7C-2FF4-976A-70AC-34434DDA0521}" dt="2025-03-18T13:38:02.885" v="168" actId="20577"/>
        <pc:sldMkLst>
          <pc:docMk/>
          <pc:sldMk cId="913518626" sldId="447"/>
        </pc:sldMkLst>
        <pc:spChg chg="mod">
          <ac:chgData name="Senevirathna D.H it21298608" userId="S::it21298608@my.sliit.lk::2bf474c2-897b-4ed6-9e27-686b94c634fc" providerId="AD" clId="Web-{C26EDB7C-2FF4-976A-70AC-34434DDA0521}" dt="2025-03-18T13:38:02.885" v="168" actId="20577"/>
          <ac:spMkLst>
            <pc:docMk/>
            <pc:sldMk cId="913518626" sldId="447"/>
            <ac:spMk id="9" creationId="{9CDA24E7-B5A1-8972-3ACE-9892B7B391F9}"/>
          </ac:spMkLst>
        </pc:spChg>
      </pc:sldChg>
      <pc:sldChg chg="modSp">
        <pc:chgData name="Senevirathna D.H it21298608" userId="S::it21298608@my.sliit.lk::2bf474c2-897b-4ed6-9e27-686b94c634fc" providerId="AD" clId="Web-{C26EDB7C-2FF4-976A-70AC-34434DDA0521}" dt="2025-03-18T13:35:03.956" v="112" actId="20577"/>
        <pc:sldMkLst>
          <pc:docMk/>
          <pc:sldMk cId="434084689" sldId="514"/>
        </pc:sldMkLst>
        <pc:spChg chg="mod">
          <ac:chgData name="Senevirathna D.H it21298608" userId="S::it21298608@my.sliit.lk::2bf474c2-897b-4ed6-9e27-686b94c634fc" providerId="AD" clId="Web-{C26EDB7C-2FF4-976A-70AC-34434DDA0521}" dt="2025-03-18T09:15:35.981" v="9" actId="20577"/>
          <ac:spMkLst>
            <pc:docMk/>
            <pc:sldMk cId="434084689" sldId="514"/>
            <ac:spMk id="2" creationId="{AE02D71B-22F9-63AA-0E9F-C405237BFAB1}"/>
          </ac:spMkLst>
        </pc:spChg>
        <pc:spChg chg="mod">
          <ac:chgData name="Senevirathna D.H it21298608" userId="S::it21298608@my.sliit.lk::2bf474c2-897b-4ed6-9e27-686b94c634fc" providerId="AD" clId="Web-{C26EDB7C-2FF4-976A-70AC-34434DDA0521}" dt="2025-03-18T13:35:03.956" v="112" actId="20577"/>
          <ac:spMkLst>
            <pc:docMk/>
            <pc:sldMk cId="434084689" sldId="514"/>
            <ac:spMk id="9" creationId="{1E0E15D5-C918-FA77-479D-CB5C4DD2FA6B}"/>
          </ac:spMkLst>
        </pc:spChg>
      </pc:sldChg>
      <pc:sldChg chg="modSp">
        <pc:chgData name="Senevirathna D.H it21298608" userId="S::it21298608@my.sliit.lk::2bf474c2-897b-4ed6-9e27-686b94c634fc" providerId="AD" clId="Web-{C26EDB7C-2FF4-976A-70AC-34434DDA0521}" dt="2025-03-18T13:35:12.347" v="114" actId="20577"/>
        <pc:sldMkLst>
          <pc:docMk/>
          <pc:sldMk cId="528420885" sldId="515"/>
        </pc:sldMkLst>
        <pc:spChg chg="mod">
          <ac:chgData name="Senevirathna D.H it21298608" userId="S::it21298608@my.sliit.lk::2bf474c2-897b-4ed6-9e27-686b94c634fc" providerId="AD" clId="Web-{C26EDB7C-2FF4-976A-70AC-34434DDA0521}" dt="2025-03-18T13:35:12.347" v="114" actId="20577"/>
          <ac:spMkLst>
            <pc:docMk/>
            <pc:sldMk cId="528420885" sldId="515"/>
            <ac:spMk id="9" creationId="{B3C0DF4B-D233-5E59-7276-8F521BB37754}"/>
          </ac:spMkLst>
        </pc:spChg>
      </pc:sldChg>
      <pc:sldChg chg="modSp">
        <pc:chgData name="Senevirathna D.H it21298608" userId="S::it21298608@my.sliit.lk::2bf474c2-897b-4ed6-9e27-686b94c634fc" providerId="AD" clId="Web-{C26EDB7C-2FF4-976A-70AC-34434DDA0521}" dt="2025-03-18T13:35:20.863" v="116" actId="20577"/>
        <pc:sldMkLst>
          <pc:docMk/>
          <pc:sldMk cId="3473000861" sldId="516"/>
        </pc:sldMkLst>
        <pc:spChg chg="mod">
          <ac:chgData name="Senevirathna D.H it21298608" userId="S::it21298608@my.sliit.lk::2bf474c2-897b-4ed6-9e27-686b94c634fc" providerId="AD" clId="Web-{C26EDB7C-2FF4-976A-70AC-34434DDA0521}" dt="2025-03-18T13:35:20.863" v="116" actId="20577"/>
          <ac:spMkLst>
            <pc:docMk/>
            <pc:sldMk cId="3473000861" sldId="516"/>
            <ac:spMk id="9" creationId="{C411219C-3FB4-2196-4AB4-6A848E65A312}"/>
          </ac:spMkLst>
        </pc:spChg>
      </pc:sldChg>
      <pc:sldChg chg="addSp delSp modSp">
        <pc:chgData name="Senevirathna D.H it21298608" userId="S::it21298608@my.sliit.lk::2bf474c2-897b-4ed6-9e27-686b94c634fc" providerId="AD" clId="Web-{C26EDB7C-2FF4-976A-70AC-34434DDA0521}" dt="2025-03-18T13:38:12.604" v="175" actId="20577"/>
        <pc:sldMkLst>
          <pc:docMk/>
          <pc:sldMk cId="192115472" sldId="519"/>
        </pc:sldMkLst>
        <pc:spChg chg="mod">
          <ac:chgData name="Senevirathna D.H it21298608" userId="S::it21298608@my.sliit.lk::2bf474c2-897b-4ed6-9e27-686b94c634fc" providerId="AD" clId="Web-{C26EDB7C-2FF4-976A-70AC-34434DDA0521}" dt="2025-03-18T13:38:12.604" v="175" actId="20577"/>
          <ac:spMkLst>
            <pc:docMk/>
            <pc:sldMk cId="192115472" sldId="519"/>
            <ac:spMk id="9" creationId="{AA1BB630-9BCF-B31F-9D5A-274D3499C1B4}"/>
          </ac:spMkLst>
        </pc:spChg>
        <pc:picChg chg="del">
          <ac:chgData name="Senevirathna D.H it21298608" userId="S::it21298608@my.sliit.lk::2bf474c2-897b-4ed6-9e27-686b94c634fc" providerId="AD" clId="Web-{C26EDB7C-2FF4-976A-70AC-34434DDA0521}" dt="2025-03-18T09:23:45.640" v="73"/>
          <ac:picMkLst>
            <pc:docMk/>
            <pc:sldMk cId="192115472" sldId="519"/>
            <ac:picMk id="3" creationId="{05779ACD-61A9-474F-720B-F7D12865839E}"/>
          </ac:picMkLst>
        </pc:picChg>
        <pc:picChg chg="add mod">
          <ac:chgData name="Senevirathna D.H it21298608" userId="S::it21298608@my.sliit.lk::2bf474c2-897b-4ed6-9e27-686b94c634fc" providerId="AD" clId="Web-{C26EDB7C-2FF4-976A-70AC-34434DDA0521}" dt="2025-03-18T13:30:23.617" v="94" actId="1076"/>
          <ac:picMkLst>
            <pc:docMk/>
            <pc:sldMk cId="192115472" sldId="519"/>
            <ac:picMk id="3" creationId="{783B6622-6E80-EEE3-7CD0-E6BBF922B414}"/>
          </ac:picMkLst>
        </pc:picChg>
        <pc:picChg chg="add del mod">
          <ac:chgData name="Senevirathna D.H it21298608" userId="S::it21298608@my.sliit.lk::2bf474c2-897b-4ed6-9e27-686b94c634fc" providerId="AD" clId="Web-{C26EDB7C-2FF4-976A-70AC-34434DDA0521}" dt="2025-03-18T13:30:14.992" v="91"/>
          <ac:picMkLst>
            <pc:docMk/>
            <pc:sldMk cId="192115472" sldId="519"/>
            <ac:picMk id="4" creationId="{526890F6-1F14-D24B-B58E-AF30B939AABA}"/>
          </ac:picMkLst>
        </pc:picChg>
        <pc:picChg chg="add mod">
          <ac:chgData name="Senevirathna D.H it21298608" userId="S::it21298608@my.sliit.lk::2bf474c2-897b-4ed6-9e27-686b94c634fc" providerId="AD" clId="Web-{C26EDB7C-2FF4-976A-70AC-34434DDA0521}" dt="2025-03-18T13:31:08.510" v="97" actId="1076"/>
          <ac:picMkLst>
            <pc:docMk/>
            <pc:sldMk cId="192115472" sldId="519"/>
            <ac:picMk id="5" creationId="{68CBC993-56B3-EFDB-7247-7D541809E02A}"/>
          </ac:picMkLst>
        </pc:picChg>
      </pc:sldChg>
      <pc:sldChg chg="modSp">
        <pc:chgData name="Senevirathna D.H it21298608" userId="S::it21298608@my.sliit.lk::2bf474c2-897b-4ed6-9e27-686b94c634fc" providerId="AD" clId="Web-{C26EDB7C-2FF4-976A-70AC-34434DDA0521}" dt="2025-03-18T13:38:21.120" v="179" actId="20577"/>
        <pc:sldMkLst>
          <pc:docMk/>
          <pc:sldMk cId="1651794136" sldId="520"/>
        </pc:sldMkLst>
        <pc:spChg chg="mod">
          <ac:chgData name="Senevirathna D.H it21298608" userId="S::it21298608@my.sliit.lk::2bf474c2-897b-4ed6-9e27-686b94c634fc" providerId="AD" clId="Web-{C26EDB7C-2FF4-976A-70AC-34434DDA0521}" dt="2025-03-18T13:38:21.120" v="179" actId="20577"/>
          <ac:spMkLst>
            <pc:docMk/>
            <pc:sldMk cId="1651794136" sldId="520"/>
            <ac:spMk id="9" creationId="{EE557F1E-F04C-01E9-FED8-6DAA46400973}"/>
          </ac:spMkLst>
        </pc:spChg>
      </pc:sldChg>
      <pc:sldChg chg="modSp">
        <pc:chgData name="Senevirathna D.H it21298608" userId="S::it21298608@my.sliit.lk::2bf474c2-897b-4ed6-9e27-686b94c634fc" providerId="AD" clId="Web-{C26EDB7C-2FF4-976A-70AC-34434DDA0521}" dt="2025-03-18T13:38:42.027" v="194" actId="20577"/>
        <pc:sldMkLst>
          <pc:docMk/>
          <pc:sldMk cId="708914265" sldId="521"/>
        </pc:sldMkLst>
        <pc:spChg chg="mod">
          <ac:chgData name="Senevirathna D.H it21298608" userId="S::it21298608@my.sliit.lk::2bf474c2-897b-4ed6-9e27-686b94c634fc" providerId="AD" clId="Web-{C26EDB7C-2FF4-976A-70AC-34434DDA0521}" dt="2025-03-18T13:38:42.027" v="194" actId="20577"/>
          <ac:spMkLst>
            <pc:docMk/>
            <pc:sldMk cId="708914265" sldId="521"/>
            <ac:spMk id="9" creationId="{2731324A-5281-4A59-45D5-126E11FB0851}"/>
          </ac:spMkLst>
        </pc:spChg>
      </pc:sldChg>
      <pc:sldChg chg="modSp">
        <pc:chgData name="Senevirathna D.H it21298608" userId="S::it21298608@my.sliit.lk::2bf474c2-897b-4ed6-9e27-686b94c634fc" providerId="AD" clId="Web-{C26EDB7C-2FF4-976A-70AC-34434DDA0521}" dt="2025-03-18T13:38:50.215" v="198" actId="20577"/>
        <pc:sldMkLst>
          <pc:docMk/>
          <pc:sldMk cId="4164859303" sldId="523"/>
        </pc:sldMkLst>
        <pc:spChg chg="mod">
          <ac:chgData name="Senevirathna D.H it21298608" userId="S::it21298608@my.sliit.lk::2bf474c2-897b-4ed6-9e27-686b94c634fc" providerId="AD" clId="Web-{C26EDB7C-2FF4-976A-70AC-34434DDA0521}" dt="2025-03-18T09:25:59.458" v="84" actId="20577"/>
          <ac:spMkLst>
            <pc:docMk/>
            <pc:sldMk cId="4164859303" sldId="523"/>
            <ac:spMk id="3" creationId="{8C55B016-D7C4-2328-9FC0-76494C50961A}"/>
          </ac:spMkLst>
        </pc:spChg>
        <pc:spChg chg="mod">
          <ac:chgData name="Senevirathna D.H it21298608" userId="S::it21298608@my.sliit.lk::2bf474c2-897b-4ed6-9e27-686b94c634fc" providerId="AD" clId="Web-{C26EDB7C-2FF4-976A-70AC-34434DDA0521}" dt="2025-03-18T13:38:50.215" v="198" actId="20577"/>
          <ac:spMkLst>
            <pc:docMk/>
            <pc:sldMk cId="4164859303" sldId="523"/>
            <ac:spMk id="9" creationId="{2C6182E2-D5D8-E152-D4F2-72268E98324E}"/>
          </ac:spMkLst>
        </pc:spChg>
      </pc:sldChg>
      <pc:sldChg chg="modSp">
        <pc:chgData name="Senevirathna D.H it21298608" userId="S::it21298608@my.sliit.lk::2bf474c2-897b-4ed6-9e27-686b94c634fc" providerId="AD" clId="Web-{C26EDB7C-2FF4-976A-70AC-34434DDA0521}" dt="2025-03-18T13:38:58.387" v="200" actId="20577"/>
        <pc:sldMkLst>
          <pc:docMk/>
          <pc:sldMk cId="3962060228" sldId="524"/>
        </pc:sldMkLst>
        <pc:spChg chg="mod">
          <ac:chgData name="Senevirathna D.H it21298608" userId="S::it21298608@my.sliit.lk::2bf474c2-897b-4ed6-9e27-686b94c634fc" providerId="AD" clId="Web-{C26EDB7C-2FF4-976A-70AC-34434DDA0521}" dt="2025-03-18T13:38:58.387" v="200" actId="20577"/>
          <ac:spMkLst>
            <pc:docMk/>
            <pc:sldMk cId="3962060228" sldId="524"/>
            <ac:spMk id="9" creationId="{AF32A9B2-02A1-50A7-1B7C-7CF572602E82}"/>
          </ac:spMkLst>
        </pc:spChg>
      </pc:sldChg>
      <pc:sldChg chg="modSp">
        <pc:chgData name="Senevirathna D.H it21298608" userId="S::it21298608@my.sliit.lk::2bf474c2-897b-4ed6-9e27-686b94c634fc" providerId="AD" clId="Web-{C26EDB7C-2FF4-976A-70AC-34434DDA0521}" dt="2025-03-18T13:39:04.371" v="205" actId="20577"/>
        <pc:sldMkLst>
          <pc:docMk/>
          <pc:sldMk cId="2936098995" sldId="525"/>
        </pc:sldMkLst>
        <pc:spChg chg="mod">
          <ac:chgData name="Senevirathna D.H it21298608" userId="S::it21298608@my.sliit.lk::2bf474c2-897b-4ed6-9e27-686b94c634fc" providerId="AD" clId="Web-{C26EDB7C-2FF4-976A-70AC-34434DDA0521}" dt="2025-03-18T13:39:04.371" v="205" actId="20577"/>
          <ac:spMkLst>
            <pc:docMk/>
            <pc:sldMk cId="2936098995" sldId="525"/>
            <ac:spMk id="9" creationId="{B33CDD9E-AA20-8CB7-C8BD-3A54956A9820}"/>
          </ac:spMkLst>
        </pc:spChg>
      </pc:sldChg>
      <pc:sldChg chg="addSp delSp modSp">
        <pc:chgData name="Senevirathna D.H it21298608" userId="S::it21298608@my.sliit.lk::2bf474c2-897b-4ed6-9e27-686b94c634fc" providerId="AD" clId="Web-{C26EDB7C-2FF4-976A-70AC-34434DDA0521}" dt="2025-03-18T14:25:35.659" v="254"/>
        <pc:sldMkLst>
          <pc:docMk/>
          <pc:sldMk cId="4001846919" sldId="526"/>
        </pc:sldMkLst>
        <pc:spChg chg="mod">
          <ac:chgData name="Senevirathna D.H it21298608" userId="S::it21298608@my.sliit.lk::2bf474c2-897b-4ed6-9e27-686b94c634fc" providerId="AD" clId="Web-{C26EDB7C-2FF4-976A-70AC-34434DDA0521}" dt="2025-03-18T13:39:12.169" v="208" actId="20577"/>
          <ac:spMkLst>
            <pc:docMk/>
            <pc:sldMk cId="4001846919" sldId="526"/>
            <ac:spMk id="9" creationId="{D83AB33C-BD57-95E9-D2CE-F62F756A45E2}"/>
          </ac:spMkLst>
        </pc:spChg>
        <pc:picChg chg="add del mod">
          <ac:chgData name="Senevirathna D.H it21298608" userId="S::it21298608@my.sliit.lk::2bf474c2-897b-4ed6-9e27-686b94c634fc" providerId="AD" clId="Web-{C26EDB7C-2FF4-976A-70AC-34434DDA0521}" dt="2025-03-18T14:22:34.372" v="247"/>
          <ac:picMkLst>
            <pc:docMk/>
            <pc:sldMk cId="4001846919" sldId="526"/>
            <ac:picMk id="3" creationId="{47B5C23E-CE3F-C9DD-4C70-1E914A01B069}"/>
          </ac:picMkLst>
        </pc:picChg>
        <pc:picChg chg="add del mod">
          <ac:chgData name="Senevirathna D.H it21298608" userId="S::it21298608@my.sliit.lk::2bf474c2-897b-4ed6-9e27-686b94c634fc" providerId="AD" clId="Web-{C26EDB7C-2FF4-976A-70AC-34434DDA0521}" dt="2025-03-18T14:25:35.659" v="254"/>
          <ac:picMkLst>
            <pc:docMk/>
            <pc:sldMk cId="4001846919" sldId="526"/>
            <ac:picMk id="4" creationId="{D6B24E98-64E6-5CFF-E00D-3C3EDD51990A}"/>
          </ac:picMkLst>
        </pc:picChg>
      </pc:sldChg>
      <pc:sldChg chg="modSp">
        <pc:chgData name="Senevirathna D.H it21298608" userId="S::it21298608@my.sliit.lk::2bf474c2-897b-4ed6-9e27-686b94c634fc" providerId="AD" clId="Web-{C26EDB7C-2FF4-976A-70AC-34434DDA0521}" dt="2025-03-18T13:39:21.466" v="212" actId="20577"/>
        <pc:sldMkLst>
          <pc:docMk/>
          <pc:sldMk cId="3559165558" sldId="527"/>
        </pc:sldMkLst>
        <pc:spChg chg="mod">
          <ac:chgData name="Senevirathna D.H it21298608" userId="S::it21298608@my.sliit.lk::2bf474c2-897b-4ed6-9e27-686b94c634fc" providerId="AD" clId="Web-{C26EDB7C-2FF4-976A-70AC-34434DDA0521}" dt="2025-03-18T13:39:21.466" v="212" actId="20577"/>
          <ac:spMkLst>
            <pc:docMk/>
            <pc:sldMk cId="3559165558" sldId="527"/>
            <ac:spMk id="9" creationId="{CE4B6B5A-3CDA-4C1E-A095-9A81E317159B}"/>
          </ac:spMkLst>
        </pc:spChg>
      </pc:sldChg>
      <pc:sldChg chg="modSp">
        <pc:chgData name="Senevirathna D.H it21298608" userId="S::it21298608@my.sliit.lk::2bf474c2-897b-4ed6-9e27-686b94c634fc" providerId="AD" clId="Web-{C26EDB7C-2FF4-976A-70AC-34434DDA0521}" dt="2025-03-18T13:37:29.087" v="151" actId="20577"/>
        <pc:sldMkLst>
          <pc:docMk/>
          <pc:sldMk cId="2895938096" sldId="531"/>
        </pc:sldMkLst>
        <pc:spChg chg="mod">
          <ac:chgData name="Senevirathna D.H it21298608" userId="S::it21298608@my.sliit.lk::2bf474c2-897b-4ed6-9e27-686b94c634fc" providerId="AD" clId="Web-{C26EDB7C-2FF4-976A-70AC-34434DDA0521}" dt="2025-03-18T13:37:29.087" v="151" actId="20577"/>
          <ac:spMkLst>
            <pc:docMk/>
            <pc:sldMk cId="2895938096" sldId="531"/>
            <ac:spMk id="9" creationId="{1D5722A9-0EBB-2256-FE57-142EFF5A3C7B}"/>
          </ac:spMkLst>
        </pc:spChg>
      </pc:sldChg>
      <pc:sldChg chg="modSp">
        <pc:chgData name="Senevirathna D.H it21298608" userId="S::it21298608@my.sliit.lk::2bf474c2-897b-4ed6-9e27-686b94c634fc" providerId="AD" clId="Web-{C26EDB7C-2FF4-976A-70AC-34434DDA0521}" dt="2025-03-18T13:37:45.681" v="160" actId="20577"/>
        <pc:sldMkLst>
          <pc:docMk/>
          <pc:sldMk cId="3490134912" sldId="532"/>
        </pc:sldMkLst>
        <pc:spChg chg="mod">
          <ac:chgData name="Senevirathna D.H it21298608" userId="S::it21298608@my.sliit.lk::2bf474c2-897b-4ed6-9e27-686b94c634fc" providerId="AD" clId="Web-{C26EDB7C-2FF4-976A-70AC-34434DDA0521}" dt="2025-03-18T09:23:21.373" v="72" actId="20577"/>
          <ac:spMkLst>
            <pc:docMk/>
            <pc:sldMk cId="3490134912" sldId="532"/>
            <ac:spMk id="4" creationId="{80113878-5BA8-6DC0-0D7A-388DF3C24A8F}"/>
          </ac:spMkLst>
        </pc:spChg>
        <pc:spChg chg="mod">
          <ac:chgData name="Senevirathna D.H it21298608" userId="S::it21298608@my.sliit.lk::2bf474c2-897b-4ed6-9e27-686b94c634fc" providerId="AD" clId="Web-{C26EDB7C-2FF4-976A-70AC-34434DDA0521}" dt="2025-03-18T13:37:45.681" v="160" actId="20577"/>
          <ac:spMkLst>
            <pc:docMk/>
            <pc:sldMk cId="3490134912" sldId="532"/>
            <ac:spMk id="9" creationId="{04793ECC-5C49-A37C-4905-709589395DB1}"/>
          </ac:spMkLst>
        </pc:spChg>
      </pc:sldChg>
      <pc:sldChg chg="modSp">
        <pc:chgData name="Senevirathna D.H it21298608" userId="S::it21298608@my.sliit.lk::2bf474c2-897b-4ed6-9e27-686b94c634fc" providerId="AD" clId="Web-{C26EDB7C-2FF4-976A-70AC-34434DDA0521}" dt="2025-03-18T13:37:56.963" v="164" actId="20577"/>
        <pc:sldMkLst>
          <pc:docMk/>
          <pc:sldMk cId="4062413666" sldId="533"/>
        </pc:sldMkLst>
        <pc:spChg chg="mod">
          <ac:chgData name="Senevirathna D.H it21298608" userId="S::it21298608@my.sliit.lk::2bf474c2-897b-4ed6-9e27-686b94c634fc" providerId="AD" clId="Web-{C26EDB7C-2FF4-976A-70AC-34434DDA0521}" dt="2025-03-18T13:37:56.963" v="164" actId="20577"/>
          <ac:spMkLst>
            <pc:docMk/>
            <pc:sldMk cId="4062413666" sldId="533"/>
            <ac:spMk id="9" creationId="{2F480DF6-276E-7201-D565-C5F3A96D1B0A}"/>
          </ac:spMkLst>
        </pc:spChg>
      </pc:sldChg>
      <pc:sldChg chg="modSp">
        <pc:chgData name="Senevirathna D.H it21298608" userId="S::it21298608@my.sliit.lk::2bf474c2-897b-4ed6-9e27-686b94c634fc" providerId="AD" clId="Web-{C26EDB7C-2FF4-976A-70AC-34434DDA0521}" dt="2025-03-18T13:38:29.995" v="188" actId="20577"/>
        <pc:sldMkLst>
          <pc:docMk/>
          <pc:sldMk cId="607296306" sldId="535"/>
        </pc:sldMkLst>
        <pc:spChg chg="mod">
          <ac:chgData name="Senevirathna D.H it21298608" userId="S::it21298608@my.sliit.lk::2bf474c2-897b-4ed6-9e27-686b94c634fc" providerId="AD" clId="Web-{C26EDB7C-2FF4-976A-70AC-34434DDA0521}" dt="2025-03-18T13:38:29.995" v="188" actId="20577"/>
          <ac:spMkLst>
            <pc:docMk/>
            <pc:sldMk cId="607296306" sldId="535"/>
            <ac:spMk id="9" creationId="{25E59B2C-ED03-0BAF-5A35-0DCC3B20BF37}"/>
          </ac:spMkLst>
        </pc:spChg>
      </pc:sldChg>
      <pc:sldChg chg="modSp">
        <pc:chgData name="Senevirathna D.H it21298608" userId="S::it21298608@my.sliit.lk::2bf474c2-897b-4ed6-9e27-686b94c634fc" providerId="AD" clId="Web-{C26EDB7C-2FF4-976A-70AC-34434DDA0521}" dt="2025-03-18T13:39:59.639" v="226" actId="14100"/>
        <pc:sldMkLst>
          <pc:docMk/>
          <pc:sldMk cId="1569603660" sldId="536"/>
        </pc:sldMkLst>
        <pc:spChg chg="mod">
          <ac:chgData name="Senevirathna D.H it21298608" userId="S::it21298608@my.sliit.lk::2bf474c2-897b-4ed6-9e27-686b94c634fc" providerId="AD" clId="Web-{C26EDB7C-2FF4-976A-70AC-34434DDA0521}" dt="2025-03-18T13:39:59.639" v="226" actId="14100"/>
          <ac:spMkLst>
            <pc:docMk/>
            <pc:sldMk cId="1569603660" sldId="536"/>
            <ac:spMk id="4" creationId="{95974032-1095-D3A3-0FF0-006DA77C4BED}"/>
          </ac:spMkLst>
        </pc:spChg>
        <pc:spChg chg="mod">
          <ac:chgData name="Senevirathna D.H it21298608" userId="S::it21298608@my.sliit.lk::2bf474c2-897b-4ed6-9e27-686b94c634fc" providerId="AD" clId="Web-{C26EDB7C-2FF4-976A-70AC-34434DDA0521}" dt="2025-03-18T13:39:53.420" v="225" actId="20577"/>
          <ac:spMkLst>
            <pc:docMk/>
            <pc:sldMk cId="1569603660" sldId="536"/>
            <ac:spMk id="9" creationId="{FEC61613-C02E-6CD4-4A35-6910A85A7292}"/>
          </ac:spMkLst>
        </pc:spChg>
      </pc:sldChg>
      <pc:sldChg chg="addSp delSp modSp add del replId">
        <pc:chgData name="Senevirathna D.H it21298608" userId="S::it21298608@my.sliit.lk::2bf474c2-897b-4ed6-9e27-686b94c634fc" providerId="AD" clId="Web-{C26EDB7C-2FF4-976A-70AC-34434DDA0521}" dt="2025-03-18T14:35:23.664" v="268"/>
        <pc:sldMkLst>
          <pc:docMk/>
          <pc:sldMk cId="1598141820" sldId="569"/>
        </pc:sldMkLst>
        <pc:picChg chg="add del mod">
          <ac:chgData name="Senevirathna D.H it21298608" userId="S::it21298608@my.sliit.lk::2bf474c2-897b-4ed6-9e27-686b94c634fc" providerId="AD" clId="Web-{C26EDB7C-2FF4-976A-70AC-34434DDA0521}" dt="2025-03-18T14:29:31.246" v="261"/>
          <ac:picMkLst>
            <pc:docMk/>
            <pc:sldMk cId="1598141820" sldId="569"/>
            <ac:picMk id="2" creationId="{17053F34-92AD-4ECB-BC15-C85352DCA8D2}"/>
          </ac:picMkLst>
        </pc:picChg>
        <pc:picChg chg="mod modCrop">
          <ac:chgData name="Senevirathna D.H it21298608" userId="S::it21298608@my.sliit.lk::2bf474c2-897b-4ed6-9e27-686b94c634fc" providerId="AD" clId="Web-{C26EDB7C-2FF4-976A-70AC-34434DDA0521}" dt="2025-03-18T14:34:55.929" v="267"/>
          <ac:picMkLst>
            <pc:docMk/>
            <pc:sldMk cId="1598141820" sldId="569"/>
            <ac:picMk id="14" creationId="{6ADC8FD9-C936-8E6C-B74C-D3F2EB26E2E6}"/>
          </ac:picMkLst>
        </pc:picChg>
      </pc:sldChg>
    </pc:docChg>
  </pc:docChgLst>
  <pc:docChgLst>
    <pc:chgData name="Gunawadana K.P.A.T it21058196" userId="S::it21058196@my.sliit.lk::486061ec-f2c7-4f46-a635-6acdd1feb4f8" providerId="AD" clId="Web-{D3C05B9B-B4A9-1F1D-276F-8114BCD88D94}"/>
    <pc:docChg chg="addSld modSld sldOrd">
      <pc:chgData name="Gunawadana K.P.A.T it21058196" userId="S::it21058196@my.sliit.lk::486061ec-f2c7-4f46-a635-6acdd1feb4f8" providerId="AD" clId="Web-{D3C05B9B-B4A9-1F1D-276F-8114BCD88D94}" dt="2025-03-18T12:21:09.011" v="337"/>
      <pc:docMkLst>
        <pc:docMk/>
      </pc:docMkLst>
      <pc:sldChg chg="modSp">
        <pc:chgData name="Gunawadana K.P.A.T it21058196" userId="S::it21058196@my.sliit.lk::486061ec-f2c7-4f46-a635-6acdd1feb4f8" providerId="AD" clId="Web-{D3C05B9B-B4A9-1F1D-276F-8114BCD88D94}" dt="2025-03-18T12:08:28.693" v="315" actId="20577"/>
        <pc:sldMkLst>
          <pc:docMk/>
          <pc:sldMk cId="919864283" sldId="433"/>
        </pc:sldMkLst>
        <pc:spChg chg="mod">
          <ac:chgData name="Gunawadana K.P.A.T it21058196" userId="S::it21058196@my.sliit.lk::486061ec-f2c7-4f46-a635-6acdd1feb4f8" providerId="AD" clId="Web-{D3C05B9B-B4A9-1F1D-276F-8114BCD88D94}" dt="2025-03-18T12:08:28.693" v="315" actId="20577"/>
          <ac:spMkLst>
            <pc:docMk/>
            <pc:sldMk cId="919864283" sldId="433"/>
            <ac:spMk id="5" creationId="{9738DB20-09C2-461D-2229-78F4621FA73C}"/>
          </ac:spMkLst>
        </pc:spChg>
      </pc:sldChg>
      <pc:sldChg chg="modSp">
        <pc:chgData name="Gunawadana K.P.A.T it21058196" userId="S::it21058196@my.sliit.lk::486061ec-f2c7-4f46-a635-6acdd1feb4f8" providerId="AD" clId="Web-{D3C05B9B-B4A9-1F1D-276F-8114BCD88D94}" dt="2025-03-18T11:36:59.138" v="69" actId="20577"/>
        <pc:sldMkLst>
          <pc:docMk/>
          <pc:sldMk cId="2841804278" sldId="544"/>
        </pc:sldMkLst>
        <pc:spChg chg="mod">
          <ac:chgData name="Gunawadana K.P.A.T it21058196" userId="S::it21058196@my.sliit.lk::486061ec-f2c7-4f46-a635-6acdd1feb4f8" providerId="AD" clId="Web-{D3C05B9B-B4A9-1F1D-276F-8114BCD88D94}" dt="2025-03-18T11:36:59.138" v="69" actId="20577"/>
          <ac:spMkLst>
            <pc:docMk/>
            <pc:sldMk cId="2841804278" sldId="544"/>
            <ac:spMk id="4" creationId="{3B354CD9-8671-D2C4-9D44-74B2F908E9D9}"/>
          </ac:spMkLst>
        </pc:spChg>
      </pc:sldChg>
      <pc:sldChg chg="addSp delSp modSp add ord replId">
        <pc:chgData name="Gunawadana K.P.A.T it21058196" userId="S::it21058196@my.sliit.lk::486061ec-f2c7-4f46-a635-6acdd1feb4f8" providerId="AD" clId="Web-{D3C05B9B-B4A9-1F1D-276F-8114BCD88D94}" dt="2025-03-18T11:56:37.138" v="274" actId="1076"/>
        <pc:sldMkLst>
          <pc:docMk/>
          <pc:sldMk cId="2103112120" sldId="554"/>
        </pc:sldMkLst>
        <pc:spChg chg="mod">
          <ac:chgData name="Gunawadana K.P.A.T it21058196" userId="S::it21058196@my.sliit.lk::486061ec-f2c7-4f46-a635-6acdd1feb4f8" providerId="AD" clId="Web-{D3C05B9B-B4A9-1F1D-276F-8114BCD88D94}" dt="2025-03-18T11:43:42.618" v="116" actId="20577"/>
          <ac:spMkLst>
            <pc:docMk/>
            <pc:sldMk cId="2103112120" sldId="554"/>
            <ac:spMk id="2" creationId="{A2C83255-E1C4-9368-2421-02EC7DFBF431}"/>
          </ac:spMkLst>
        </pc:spChg>
        <pc:picChg chg="add mod">
          <ac:chgData name="Gunawadana K.P.A.T it21058196" userId="S::it21058196@my.sliit.lk::486061ec-f2c7-4f46-a635-6acdd1feb4f8" providerId="AD" clId="Web-{D3C05B9B-B4A9-1F1D-276F-8114BCD88D94}" dt="2025-03-18T11:56:23.403" v="269" actId="1076"/>
          <ac:picMkLst>
            <pc:docMk/>
            <pc:sldMk cId="2103112120" sldId="554"/>
            <ac:picMk id="3" creationId="{AF5689FC-1F5F-D5E4-8404-AD072F1F28CC}"/>
          </ac:picMkLst>
        </pc:picChg>
        <pc:picChg chg="del">
          <ac:chgData name="Gunawadana K.P.A.T it21058196" userId="S::it21058196@my.sliit.lk::486061ec-f2c7-4f46-a635-6acdd1feb4f8" providerId="AD" clId="Web-{D3C05B9B-B4A9-1F1D-276F-8114BCD88D94}" dt="2025-03-18T11:38:33.938" v="72"/>
          <ac:picMkLst>
            <pc:docMk/>
            <pc:sldMk cId="2103112120" sldId="554"/>
            <ac:picMk id="4" creationId="{0B4CDED3-FE3B-9B01-01B6-75BB03B251D7}"/>
          </ac:picMkLst>
        </pc:picChg>
        <pc:picChg chg="add mod">
          <ac:chgData name="Gunawadana K.P.A.T it21058196" userId="S::it21058196@my.sliit.lk::486061ec-f2c7-4f46-a635-6acdd1feb4f8" providerId="AD" clId="Web-{D3C05B9B-B4A9-1F1D-276F-8114BCD88D94}" dt="2025-03-18T11:56:37.138" v="274" actId="1076"/>
          <ac:picMkLst>
            <pc:docMk/>
            <pc:sldMk cId="2103112120" sldId="554"/>
            <ac:picMk id="5" creationId="{7ACB863E-DAE5-3AEB-2E95-B8E9A5CFCE8E}"/>
          </ac:picMkLst>
        </pc:picChg>
      </pc:sldChg>
      <pc:sldChg chg="modSp add ord replId">
        <pc:chgData name="Gunawadana K.P.A.T it21058196" userId="S::it21058196@my.sliit.lk::486061ec-f2c7-4f46-a635-6acdd1feb4f8" providerId="AD" clId="Web-{D3C05B9B-B4A9-1F1D-276F-8114BCD88D94}" dt="2025-03-18T12:01:49.729" v="296" actId="20577"/>
        <pc:sldMkLst>
          <pc:docMk/>
          <pc:sldMk cId="1226337163" sldId="555"/>
        </pc:sldMkLst>
        <pc:spChg chg="mod">
          <ac:chgData name="Gunawadana K.P.A.T it21058196" userId="S::it21058196@my.sliit.lk::486061ec-f2c7-4f46-a635-6acdd1feb4f8" providerId="AD" clId="Web-{D3C05B9B-B4A9-1F1D-276F-8114BCD88D94}" dt="2025-03-18T11:46:09.934" v="205" actId="20577"/>
          <ac:spMkLst>
            <pc:docMk/>
            <pc:sldMk cId="1226337163" sldId="555"/>
            <ac:spMk id="2" creationId="{1C3256CD-690F-FEB8-685E-980ACDE769AB}"/>
          </ac:spMkLst>
        </pc:spChg>
        <pc:spChg chg="mod">
          <ac:chgData name="Gunawadana K.P.A.T it21058196" userId="S::it21058196@my.sliit.lk::486061ec-f2c7-4f46-a635-6acdd1feb4f8" providerId="AD" clId="Web-{D3C05B9B-B4A9-1F1D-276F-8114BCD88D94}" dt="2025-03-18T12:01:49.729" v="296" actId="20577"/>
          <ac:spMkLst>
            <pc:docMk/>
            <pc:sldMk cId="1226337163" sldId="555"/>
            <ac:spMk id="3" creationId="{4384D511-30AE-4274-9C35-199B1A71CC0B}"/>
          </ac:spMkLst>
        </pc:spChg>
      </pc:sldChg>
      <pc:sldChg chg="modSp add ord replId">
        <pc:chgData name="Gunawadana K.P.A.T it21058196" userId="S::it21058196@my.sliit.lk::486061ec-f2c7-4f46-a635-6acdd1feb4f8" providerId="AD" clId="Web-{D3C05B9B-B4A9-1F1D-276F-8114BCD88D94}" dt="2025-03-18T12:04:59.406" v="313" actId="20577"/>
        <pc:sldMkLst>
          <pc:docMk/>
          <pc:sldMk cId="2379159179" sldId="556"/>
        </pc:sldMkLst>
        <pc:spChg chg="mod">
          <ac:chgData name="Gunawadana K.P.A.T it21058196" userId="S::it21058196@my.sliit.lk::486061ec-f2c7-4f46-a635-6acdd1feb4f8" providerId="AD" clId="Web-{D3C05B9B-B4A9-1F1D-276F-8114BCD88D94}" dt="2025-03-18T11:46:27.232" v="218" actId="20577"/>
          <ac:spMkLst>
            <pc:docMk/>
            <pc:sldMk cId="2379159179" sldId="556"/>
            <ac:spMk id="2" creationId="{3F0D4941-06B9-F9F7-020B-B772BC5682E9}"/>
          </ac:spMkLst>
        </pc:spChg>
        <pc:spChg chg="mod">
          <ac:chgData name="Gunawadana K.P.A.T it21058196" userId="S::it21058196@my.sliit.lk::486061ec-f2c7-4f46-a635-6acdd1feb4f8" providerId="AD" clId="Web-{D3C05B9B-B4A9-1F1D-276F-8114BCD88D94}" dt="2025-03-18T12:04:59.406" v="313" actId="20577"/>
          <ac:spMkLst>
            <pc:docMk/>
            <pc:sldMk cId="2379159179" sldId="556"/>
            <ac:spMk id="3" creationId="{11EA1C7C-EB95-29A2-420B-8D7E1160DB11}"/>
          </ac:spMkLst>
        </pc:spChg>
      </pc:sldChg>
      <pc:sldChg chg="addSp delSp modSp add ord replId">
        <pc:chgData name="Gunawadana K.P.A.T it21058196" userId="S::it21058196@my.sliit.lk::486061ec-f2c7-4f46-a635-6acdd1feb4f8" providerId="AD" clId="Web-{D3C05B9B-B4A9-1F1D-276F-8114BCD88D94}" dt="2025-03-18T11:54:03.697" v="265"/>
        <pc:sldMkLst>
          <pc:docMk/>
          <pc:sldMk cId="268800431" sldId="557"/>
        </pc:sldMkLst>
        <pc:spChg chg="mod">
          <ac:chgData name="Gunawadana K.P.A.T it21058196" userId="S::it21058196@my.sliit.lk::486061ec-f2c7-4f46-a635-6acdd1feb4f8" providerId="AD" clId="Web-{D3C05B9B-B4A9-1F1D-276F-8114BCD88D94}" dt="2025-03-18T11:45:09.011" v="147" actId="20577"/>
          <ac:spMkLst>
            <pc:docMk/>
            <pc:sldMk cId="268800431" sldId="557"/>
            <ac:spMk id="2" creationId="{48E5277E-22B4-A4D7-9DB4-3180CE83A581}"/>
          </ac:spMkLst>
        </pc:spChg>
        <pc:spChg chg="del mod">
          <ac:chgData name="Gunawadana K.P.A.T it21058196" userId="S::it21058196@my.sliit.lk::486061ec-f2c7-4f46-a635-6acdd1feb4f8" providerId="AD" clId="Web-{D3C05B9B-B4A9-1F1D-276F-8114BCD88D94}" dt="2025-03-18T11:43:54.993" v="123"/>
          <ac:spMkLst>
            <pc:docMk/>
            <pc:sldMk cId="268800431" sldId="557"/>
            <ac:spMk id="4" creationId="{0AECCCAC-B706-83EE-8B41-4FB5C150BFDF}"/>
          </ac:spMkLst>
        </pc:spChg>
        <pc:picChg chg="add mod">
          <ac:chgData name="Gunawadana K.P.A.T it21058196" userId="S::it21058196@my.sliit.lk::486061ec-f2c7-4f46-a635-6acdd1feb4f8" providerId="AD" clId="Web-{D3C05B9B-B4A9-1F1D-276F-8114BCD88D94}" dt="2025-03-18T11:54:03.697" v="265"/>
          <ac:picMkLst>
            <pc:docMk/>
            <pc:sldMk cId="268800431" sldId="557"/>
            <ac:picMk id="3" creationId="{2A75DFFF-80FF-E147-C0F8-6CF8CBE14BD4}"/>
          </ac:picMkLst>
        </pc:picChg>
        <pc:picChg chg="del">
          <ac:chgData name="Gunawadana K.P.A.T it21058196" userId="S::it21058196@my.sliit.lk::486061ec-f2c7-4f46-a635-6acdd1feb4f8" providerId="AD" clId="Web-{D3C05B9B-B4A9-1F1D-276F-8114BCD88D94}" dt="2025-03-18T11:43:48.665" v="117"/>
          <ac:picMkLst>
            <pc:docMk/>
            <pc:sldMk cId="268800431" sldId="557"/>
            <ac:picMk id="11" creationId="{C53BFA70-183C-E97D-1850-6DCA3CF76B64}"/>
          </ac:picMkLst>
        </pc:picChg>
        <pc:picChg chg="del mod">
          <ac:chgData name="Gunawadana K.P.A.T it21058196" userId="S::it21058196@my.sliit.lk::486061ec-f2c7-4f46-a635-6acdd1feb4f8" providerId="AD" clId="Web-{D3C05B9B-B4A9-1F1D-276F-8114BCD88D94}" dt="2025-03-18T11:43:49.462" v="119"/>
          <ac:picMkLst>
            <pc:docMk/>
            <pc:sldMk cId="268800431" sldId="557"/>
            <ac:picMk id="14" creationId="{E39D7BA7-1646-52F1-3C1A-01575BC3CC79}"/>
          </ac:picMkLst>
        </pc:picChg>
      </pc:sldChg>
      <pc:sldChg chg="modSp add ord replId">
        <pc:chgData name="Gunawadana K.P.A.T it21058196" userId="S::it21058196@my.sliit.lk::486061ec-f2c7-4f46-a635-6acdd1feb4f8" providerId="AD" clId="Web-{D3C05B9B-B4A9-1F1D-276F-8114BCD88D94}" dt="2025-03-18T11:45:49.168" v="179" actId="20577"/>
        <pc:sldMkLst>
          <pc:docMk/>
          <pc:sldMk cId="2524254796" sldId="558"/>
        </pc:sldMkLst>
        <pc:spChg chg="mod">
          <ac:chgData name="Gunawadana K.P.A.T it21058196" userId="S::it21058196@my.sliit.lk::486061ec-f2c7-4f46-a635-6acdd1feb4f8" providerId="AD" clId="Web-{D3C05B9B-B4A9-1F1D-276F-8114BCD88D94}" dt="2025-03-18T11:45:49.168" v="179" actId="20577"/>
          <ac:spMkLst>
            <pc:docMk/>
            <pc:sldMk cId="2524254796" sldId="558"/>
            <ac:spMk id="2" creationId="{46C9826B-86D0-08A7-4D11-50CE0B2C7CFC}"/>
          </ac:spMkLst>
        </pc:spChg>
        <pc:spChg chg="mod">
          <ac:chgData name="Gunawadana K.P.A.T it21058196" userId="S::it21058196@my.sliit.lk::486061ec-f2c7-4f46-a635-6acdd1feb4f8" providerId="AD" clId="Web-{D3C05B9B-B4A9-1F1D-276F-8114BCD88D94}" dt="2025-03-18T11:45:25.621" v="148" actId="14100"/>
          <ac:spMkLst>
            <pc:docMk/>
            <pc:sldMk cId="2524254796" sldId="558"/>
            <ac:spMk id="7" creationId="{5FD1FDCD-850D-4E1E-AA95-658A6691A3D0}"/>
          </ac:spMkLst>
        </pc:spChg>
      </pc:sldChg>
      <pc:sldChg chg="modSp add ord replId">
        <pc:chgData name="Gunawadana K.P.A.T it21058196" userId="S::it21058196@my.sliit.lk::486061ec-f2c7-4f46-a635-6acdd1feb4f8" providerId="AD" clId="Web-{D3C05B9B-B4A9-1F1D-276F-8114BCD88D94}" dt="2025-03-18T11:46:45.732" v="232" actId="20577"/>
        <pc:sldMkLst>
          <pc:docMk/>
          <pc:sldMk cId="3616952784" sldId="559"/>
        </pc:sldMkLst>
        <pc:spChg chg="mod">
          <ac:chgData name="Gunawadana K.P.A.T it21058196" userId="S::it21058196@my.sliit.lk::486061ec-f2c7-4f46-a635-6acdd1feb4f8" providerId="AD" clId="Web-{D3C05B9B-B4A9-1F1D-276F-8114BCD88D94}" dt="2025-03-18T11:46:45.732" v="232" actId="20577"/>
          <ac:spMkLst>
            <pc:docMk/>
            <pc:sldMk cId="3616952784" sldId="559"/>
            <ac:spMk id="2" creationId="{48567BCF-C5B1-6A30-8A3B-9793B306CFFB}"/>
          </ac:spMkLst>
        </pc:spChg>
      </pc:sldChg>
      <pc:sldChg chg="add replId">
        <pc:chgData name="Gunawadana K.P.A.T it21058196" userId="S::it21058196@my.sliit.lk::486061ec-f2c7-4f46-a635-6acdd1feb4f8" providerId="AD" clId="Web-{D3C05B9B-B4A9-1F1D-276F-8114BCD88D94}" dt="2025-03-18T11:42:44.679" v="86"/>
        <pc:sldMkLst>
          <pc:docMk/>
          <pc:sldMk cId="2046623552" sldId="560"/>
        </pc:sldMkLst>
      </pc:sldChg>
      <pc:sldChg chg="addSp modSp ord">
        <pc:chgData name="Gunawadana K.P.A.T it21058196" userId="S::it21058196@my.sliit.lk::486061ec-f2c7-4f46-a635-6acdd1feb4f8" providerId="AD" clId="Web-{D3C05B9B-B4A9-1F1D-276F-8114BCD88D94}" dt="2025-03-18T12:18:12.553" v="333" actId="20577"/>
        <pc:sldMkLst>
          <pc:docMk/>
          <pc:sldMk cId="2046623552" sldId="561"/>
        </pc:sldMkLst>
        <pc:spChg chg="mod">
          <ac:chgData name="Gunawadana K.P.A.T it21058196" userId="S::it21058196@my.sliit.lk::486061ec-f2c7-4f46-a635-6acdd1feb4f8" providerId="AD" clId="Web-{D3C05B9B-B4A9-1F1D-276F-8114BCD88D94}" dt="2025-03-18T11:47:01.936" v="243" actId="20577"/>
          <ac:spMkLst>
            <pc:docMk/>
            <pc:sldMk cId="2046623552" sldId="561"/>
            <ac:spMk id="2" creationId="{A655C87A-ECAF-4ABE-644E-44A77B87503F}"/>
          </ac:spMkLst>
        </pc:spChg>
        <pc:spChg chg="add mod">
          <ac:chgData name="Gunawadana K.P.A.T it21058196" userId="S::it21058196@my.sliit.lk::486061ec-f2c7-4f46-a635-6acdd1feb4f8" providerId="AD" clId="Web-{D3C05B9B-B4A9-1F1D-276F-8114BCD88D94}" dt="2025-03-18T12:18:12.553" v="333" actId="20577"/>
          <ac:spMkLst>
            <pc:docMk/>
            <pc:sldMk cId="2046623552" sldId="561"/>
            <ac:spMk id="3" creationId="{A8E25055-04CA-6D07-824F-E44DA23AF929}"/>
          </ac:spMkLst>
        </pc:spChg>
      </pc:sldChg>
      <pc:sldChg chg="modSp add ord replId">
        <pc:chgData name="Gunawadana K.P.A.T it21058196" userId="S::it21058196@my.sliit.lk::486061ec-f2c7-4f46-a635-6acdd1feb4f8" providerId="AD" clId="Web-{D3C05B9B-B4A9-1F1D-276F-8114BCD88D94}" dt="2025-03-18T11:47:20.530" v="264" actId="20577"/>
        <pc:sldMkLst>
          <pc:docMk/>
          <pc:sldMk cId="1377449380" sldId="562"/>
        </pc:sldMkLst>
        <pc:spChg chg="mod">
          <ac:chgData name="Gunawadana K.P.A.T it21058196" userId="S::it21058196@my.sliit.lk::486061ec-f2c7-4f46-a635-6acdd1feb4f8" providerId="AD" clId="Web-{D3C05B9B-B4A9-1F1D-276F-8114BCD88D94}" dt="2025-03-18T11:47:20.530" v="264" actId="20577"/>
          <ac:spMkLst>
            <pc:docMk/>
            <pc:sldMk cId="1377449380" sldId="562"/>
            <ac:spMk id="2" creationId="{B9F11CF1-80D1-3028-A6A8-7A30D00D6B02}"/>
          </ac:spMkLst>
        </pc:spChg>
      </pc:sldChg>
      <pc:sldChg chg="add ord replId">
        <pc:chgData name="Gunawadana K.P.A.T it21058196" userId="S::it21058196@my.sliit.lk::486061ec-f2c7-4f46-a635-6acdd1feb4f8" providerId="AD" clId="Web-{D3C05B9B-B4A9-1F1D-276F-8114BCD88D94}" dt="2025-03-18T12:21:09.011" v="337"/>
        <pc:sldMkLst>
          <pc:docMk/>
          <pc:sldMk cId="3362676982" sldId="567"/>
        </pc:sldMkLst>
      </pc:sldChg>
    </pc:docChg>
  </pc:docChgLst>
  <pc:docChgLst>
    <pc:chgData name="Ashra M.F.F. it21380396" userId="S::it21380396@my.sliit.lk::c51dc92a-16fc-4b66-aced-881978c8273a" providerId="AD" clId="Web-{9D17F75B-8A26-C081-3F85-DEE61A3C969A}"/>
    <pc:docChg chg="mod modSld sldOrd">
      <pc:chgData name="Ashra M.F.F. it21380396" userId="S::it21380396@my.sliit.lk::c51dc92a-16fc-4b66-aced-881978c8273a" providerId="AD" clId="Web-{9D17F75B-8A26-C081-3F85-DEE61A3C969A}" dt="2025-03-18T18:03:15.154" v="99" actId="1076"/>
      <pc:docMkLst>
        <pc:docMk/>
      </pc:docMkLst>
      <pc:sldChg chg="modSp ord">
        <pc:chgData name="Ashra M.F.F. it21380396" userId="S::it21380396@my.sliit.lk::c51dc92a-16fc-4b66-aced-881978c8273a" providerId="AD" clId="Web-{9D17F75B-8A26-C081-3F85-DEE61A3C969A}" dt="2025-03-18T18:03:15.154" v="99" actId="1076"/>
        <pc:sldMkLst>
          <pc:docMk/>
          <pc:sldMk cId="983042308" sldId="416"/>
        </pc:sldMkLst>
        <pc:spChg chg="mod">
          <ac:chgData name="Ashra M.F.F. it21380396" userId="S::it21380396@my.sliit.lk::c51dc92a-16fc-4b66-aced-881978c8273a" providerId="AD" clId="Web-{9D17F75B-8A26-C081-3F85-DEE61A3C969A}" dt="2025-03-18T18:02:41.466" v="97" actId="1076"/>
          <ac:spMkLst>
            <pc:docMk/>
            <pc:sldMk cId="983042308" sldId="416"/>
            <ac:spMk id="2" creationId="{6CBD66D7-647D-8611-73D9-5D4B6ED51D7F}"/>
          </ac:spMkLst>
        </pc:spChg>
        <pc:spChg chg="mod">
          <ac:chgData name="Ashra M.F.F. it21380396" userId="S::it21380396@my.sliit.lk::c51dc92a-16fc-4b66-aced-881978c8273a" providerId="AD" clId="Web-{9D17F75B-8A26-C081-3F85-DEE61A3C969A}" dt="2025-03-18T18:03:15.154" v="99" actId="1076"/>
          <ac:spMkLst>
            <pc:docMk/>
            <pc:sldMk cId="983042308" sldId="416"/>
            <ac:spMk id="3" creationId="{B08132D3-2851-9029-3265-09B6F15E7EAF}"/>
          </ac:spMkLst>
        </pc:spChg>
      </pc:sldChg>
      <pc:sldChg chg="modSp">
        <pc:chgData name="Ashra M.F.F. it21380396" userId="S::it21380396@my.sliit.lk::c51dc92a-16fc-4b66-aced-881978c8273a" providerId="AD" clId="Web-{9D17F75B-8A26-C081-3F85-DEE61A3C969A}" dt="2025-03-18T17:53:51.447" v="66" actId="20577"/>
        <pc:sldMkLst>
          <pc:docMk/>
          <pc:sldMk cId="1616249391" sldId="509"/>
        </pc:sldMkLst>
        <pc:spChg chg="mod">
          <ac:chgData name="Ashra M.F.F. it21380396" userId="S::it21380396@my.sliit.lk::c51dc92a-16fc-4b66-aced-881978c8273a" providerId="AD" clId="Web-{9D17F75B-8A26-C081-3F85-DEE61A3C969A}" dt="2025-03-18T17:53:51.447" v="66" actId="20577"/>
          <ac:spMkLst>
            <pc:docMk/>
            <pc:sldMk cId="1616249391" sldId="509"/>
            <ac:spMk id="3" creationId="{5B862269-F027-5A8B-C7A9-6C48FF295A97}"/>
          </ac:spMkLst>
        </pc:spChg>
      </pc:sldChg>
      <pc:sldChg chg="addSp delSp modSp">
        <pc:chgData name="Ashra M.F.F. it21380396" userId="S::it21380396@my.sliit.lk::c51dc92a-16fc-4b66-aced-881978c8273a" providerId="AD" clId="Web-{9D17F75B-8A26-C081-3F85-DEE61A3C969A}" dt="2025-03-18T17:59:48.522" v="81"/>
        <pc:sldMkLst>
          <pc:docMk/>
          <pc:sldMk cId="3797343036" sldId="547"/>
        </pc:sldMkLst>
        <pc:spChg chg="del mod">
          <ac:chgData name="Ashra M.F.F. it21380396" userId="S::it21380396@my.sliit.lk::c51dc92a-16fc-4b66-aced-881978c8273a" providerId="AD" clId="Web-{9D17F75B-8A26-C081-3F85-DEE61A3C969A}" dt="2025-03-18T17:59:47.460" v="80"/>
          <ac:spMkLst>
            <pc:docMk/>
            <pc:sldMk cId="3797343036" sldId="547"/>
            <ac:spMk id="5" creationId="{739B1018-F419-1D0F-71F6-41A39C1F86C4}"/>
          </ac:spMkLst>
        </pc:spChg>
        <pc:spChg chg="add">
          <ac:chgData name="Ashra M.F.F. it21380396" userId="S::it21380396@my.sliit.lk::c51dc92a-16fc-4b66-aced-881978c8273a" providerId="AD" clId="Web-{9D17F75B-8A26-C081-3F85-DEE61A3C969A}" dt="2025-03-18T17:59:48.522" v="81"/>
          <ac:spMkLst>
            <pc:docMk/>
            <pc:sldMk cId="3797343036" sldId="547"/>
            <ac:spMk id="12" creationId="{19B2CE56-38CC-8A6E-68FC-A20D1FF7C3CE}"/>
          </ac:spMkLst>
        </pc:spChg>
        <pc:grpChg chg="add">
          <ac:chgData name="Ashra M.F.F. it21380396" userId="S::it21380396@my.sliit.lk::c51dc92a-16fc-4b66-aced-881978c8273a" providerId="AD" clId="Web-{9D17F75B-8A26-C081-3F85-DEE61A3C969A}" dt="2025-03-18T17:59:24.318" v="77"/>
          <ac:grpSpMkLst>
            <pc:docMk/>
            <pc:sldMk cId="3797343036" sldId="547"/>
            <ac:grpSpMk id="10" creationId="{961D5EFF-D42A-3F41-290B-63121DCC2D9B}"/>
          </ac:grpSpMkLst>
        </pc:grpChg>
      </pc:sldChg>
      <pc:sldChg chg="addSp ord">
        <pc:chgData name="Ashra M.F.F. it21380396" userId="S::it21380396@my.sliit.lk::c51dc92a-16fc-4b66-aced-881978c8273a" providerId="AD" clId="Web-{9D17F75B-8A26-C081-3F85-DEE61A3C969A}" dt="2025-03-18T18:00:28.070" v="88"/>
        <pc:sldMkLst>
          <pc:docMk/>
          <pc:sldMk cId="2203464341" sldId="548"/>
        </pc:sldMkLst>
        <pc:spChg chg="add">
          <ac:chgData name="Ashra M.F.F. it21380396" userId="S::it21380396@my.sliit.lk::c51dc92a-16fc-4b66-aced-881978c8273a" providerId="AD" clId="Web-{9D17F75B-8A26-C081-3F85-DEE61A3C969A}" dt="2025-03-18T18:00:28.070" v="88"/>
          <ac:spMkLst>
            <pc:docMk/>
            <pc:sldMk cId="2203464341" sldId="548"/>
            <ac:spMk id="3" creationId="{53AF4D84-8C32-289C-DE52-3A40896BB961}"/>
          </ac:spMkLst>
        </pc:spChg>
      </pc:sldChg>
      <pc:sldChg chg="addSp delSp">
        <pc:chgData name="Ashra M.F.F. it21380396" userId="S::it21380396@my.sliit.lk::c51dc92a-16fc-4b66-aced-881978c8273a" providerId="AD" clId="Web-{9D17F75B-8A26-C081-3F85-DEE61A3C969A}" dt="2025-03-18T18:00:41.633" v="91"/>
        <pc:sldMkLst>
          <pc:docMk/>
          <pc:sldMk cId="2682095713" sldId="549"/>
        </pc:sldMkLst>
        <pc:spChg chg="del">
          <ac:chgData name="Ashra M.F.F. it21380396" userId="S::it21380396@my.sliit.lk::c51dc92a-16fc-4b66-aced-881978c8273a" providerId="AD" clId="Web-{9D17F75B-8A26-C081-3F85-DEE61A3C969A}" dt="2025-03-18T18:00:32.758" v="89"/>
          <ac:spMkLst>
            <pc:docMk/>
            <pc:sldMk cId="2682095713" sldId="549"/>
            <ac:spMk id="5" creationId="{F3D3C67D-A688-BF16-51AF-B11BCF57E8F0}"/>
          </ac:spMkLst>
        </pc:spChg>
        <pc:spChg chg="add">
          <ac:chgData name="Ashra M.F.F. it21380396" userId="S::it21380396@my.sliit.lk::c51dc92a-16fc-4b66-aced-881978c8273a" providerId="AD" clId="Web-{9D17F75B-8A26-C081-3F85-DEE61A3C969A}" dt="2025-03-18T18:00:33.774" v="90"/>
          <ac:spMkLst>
            <pc:docMk/>
            <pc:sldMk cId="2682095713" sldId="549"/>
            <ac:spMk id="7" creationId="{0019D42C-3D29-012A-6064-08AF71174C3D}"/>
          </ac:spMkLst>
        </pc:spChg>
        <pc:grpChg chg="add">
          <ac:chgData name="Ashra M.F.F. it21380396" userId="S::it21380396@my.sliit.lk::c51dc92a-16fc-4b66-aced-881978c8273a" providerId="AD" clId="Web-{9D17F75B-8A26-C081-3F85-DEE61A3C969A}" dt="2025-03-18T18:00:41.633" v="91"/>
          <ac:grpSpMkLst>
            <pc:docMk/>
            <pc:sldMk cId="2682095713" sldId="549"/>
            <ac:grpSpMk id="11" creationId="{B5492EAE-8271-FA52-2DEB-7C8650847303}"/>
          </ac:grpSpMkLst>
        </pc:grpChg>
      </pc:sldChg>
      <pc:sldChg chg="addSp ord">
        <pc:chgData name="Ashra M.F.F. it21380396" userId="S::it21380396@my.sliit.lk::c51dc92a-16fc-4b66-aced-881978c8273a" providerId="AD" clId="Web-{9D17F75B-8A26-C081-3F85-DEE61A3C969A}" dt="2025-03-18T18:00:02.148" v="82"/>
        <pc:sldMkLst>
          <pc:docMk/>
          <pc:sldMk cId="174643635" sldId="551"/>
        </pc:sldMkLst>
        <pc:spChg chg="add">
          <ac:chgData name="Ashra M.F.F. it21380396" userId="S::it21380396@my.sliit.lk::c51dc92a-16fc-4b66-aced-881978c8273a" providerId="AD" clId="Web-{9D17F75B-8A26-C081-3F85-DEE61A3C969A}" dt="2025-03-18T18:00:02.148" v="82"/>
          <ac:spMkLst>
            <pc:docMk/>
            <pc:sldMk cId="174643635" sldId="551"/>
            <ac:spMk id="3" creationId="{9985525A-B89F-C985-5EA6-05B700137E77}"/>
          </ac:spMkLst>
        </pc:spChg>
      </pc:sldChg>
      <pc:sldChg chg="modSp ord modCm">
        <pc:chgData name="Ashra M.F.F. it21380396" userId="S::it21380396@my.sliit.lk::c51dc92a-16fc-4b66-aced-881978c8273a" providerId="AD" clId="Web-{9D17F75B-8A26-C081-3F85-DEE61A3C969A}" dt="2025-03-18T17:38:29.196" v="61"/>
        <pc:sldMkLst>
          <pc:docMk/>
          <pc:sldMk cId="3251651883" sldId="552"/>
        </pc:sldMkLst>
        <pc:spChg chg="mod">
          <ac:chgData name="Ashra M.F.F. it21380396" userId="S::it21380396@my.sliit.lk::c51dc92a-16fc-4b66-aced-881978c8273a" providerId="AD" clId="Web-{9D17F75B-8A26-C081-3F85-DEE61A3C969A}" dt="2025-03-18T17:35:22.971" v="56" actId="20577"/>
          <ac:spMkLst>
            <pc:docMk/>
            <pc:sldMk cId="3251651883" sldId="552"/>
            <ac:spMk id="3" creationId="{916FB26D-9F50-478D-F909-4FEB7A54D8F8}"/>
          </ac:spMkLst>
        </pc:spChg>
        <pc:extLst>
          <p:ext xmlns:p="http://schemas.openxmlformats.org/presentationml/2006/main" uri="{D6D511B9-2390-475A-947B-AFAB55BFBCF1}">
            <pc226:cmChg xmlns:pc226="http://schemas.microsoft.com/office/powerpoint/2022/06/main/command" chg="mod">
              <pc226:chgData name="Ashra M.F.F. it21380396" userId="S::it21380396@my.sliit.lk::c51dc92a-16fc-4b66-aced-881978c8273a" providerId="AD" clId="Web-{9D17F75B-8A26-C081-3F85-DEE61A3C969A}" dt="2025-03-18T17:35:09.533" v="55" actId="20577"/>
              <pc2:cmMkLst xmlns:pc2="http://schemas.microsoft.com/office/powerpoint/2019/9/main/command">
                <pc:docMk/>
                <pc:sldMk cId="3251651883" sldId="552"/>
                <pc2:cmMk id="{7B086429-CFFC-46AB-92DD-0D38F7A38C4D}"/>
              </pc2:cmMkLst>
            </pc226:cmChg>
          </p:ext>
        </pc:extLst>
      </pc:sldChg>
      <pc:sldChg chg="ord">
        <pc:chgData name="Ashra M.F.F. it21380396" userId="S::it21380396@my.sliit.lk::c51dc92a-16fc-4b66-aced-881978c8273a" providerId="AD" clId="Web-{9D17F75B-8A26-C081-3F85-DEE61A3C969A}" dt="2025-03-18T17:39:14.135" v="62"/>
        <pc:sldMkLst>
          <pc:docMk/>
          <pc:sldMk cId="4190979999" sldId="553"/>
        </pc:sldMkLst>
      </pc:sldChg>
      <pc:sldChg chg="modSp ord">
        <pc:chgData name="Ashra M.F.F. it21380396" userId="S::it21380396@my.sliit.lk::c51dc92a-16fc-4b66-aced-881978c8273a" providerId="AD" clId="Web-{9D17F75B-8A26-C081-3F85-DEE61A3C969A}" dt="2025-03-18T17:03:37.829" v="48" actId="1076"/>
        <pc:sldMkLst>
          <pc:docMk/>
          <pc:sldMk cId="914708814" sldId="569"/>
        </pc:sldMkLst>
        <pc:picChg chg="mod">
          <ac:chgData name="Ashra M.F.F. it21380396" userId="S::it21380396@my.sliit.lk::c51dc92a-16fc-4b66-aced-881978c8273a" providerId="AD" clId="Web-{9D17F75B-8A26-C081-3F85-DEE61A3C969A}" dt="2025-03-18T17:03:37.829" v="48" actId="1076"/>
          <ac:picMkLst>
            <pc:docMk/>
            <pc:sldMk cId="914708814" sldId="569"/>
            <ac:picMk id="7" creationId="{87271D9F-34FC-3F2F-4F81-311EAA2AA82D}"/>
          </ac:picMkLst>
        </pc:picChg>
        <pc:picChg chg="mod">
          <ac:chgData name="Ashra M.F.F. it21380396" userId="S::it21380396@my.sliit.lk::c51dc92a-16fc-4b66-aced-881978c8273a" providerId="AD" clId="Web-{9D17F75B-8A26-C081-3F85-DEE61A3C969A}" dt="2025-03-18T17:03:35.063" v="47" actId="1076"/>
          <ac:picMkLst>
            <pc:docMk/>
            <pc:sldMk cId="914708814" sldId="569"/>
            <ac:picMk id="9" creationId="{C76AB241-B611-2C50-C147-94ACB7D6A0C5}"/>
          </ac:picMkLst>
        </pc:picChg>
      </pc:sldChg>
      <pc:sldChg chg="addSp">
        <pc:chgData name="Ashra M.F.F. it21380396" userId="S::it21380396@my.sliit.lk::c51dc92a-16fc-4b66-aced-881978c8273a" providerId="AD" clId="Web-{9D17F75B-8A26-C081-3F85-DEE61A3C969A}" dt="2025-03-18T18:00:06.867" v="83"/>
        <pc:sldMkLst>
          <pc:docMk/>
          <pc:sldMk cId="4291142761" sldId="571"/>
        </pc:sldMkLst>
        <pc:spChg chg="add">
          <ac:chgData name="Ashra M.F.F. it21380396" userId="S::it21380396@my.sliit.lk::c51dc92a-16fc-4b66-aced-881978c8273a" providerId="AD" clId="Web-{9D17F75B-8A26-C081-3F85-DEE61A3C969A}" dt="2025-03-18T18:00:06.867" v="83"/>
          <ac:spMkLst>
            <pc:docMk/>
            <pc:sldMk cId="4291142761" sldId="571"/>
            <ac:spMk id="103" creationId="{9E8B0978-48C2-DC2C-C277-FE775E84ED38}"/>
          </ac:spMkLst>
        </pc:spChg>
      </pc:sldChg>
      <pc:sldChg chg="addSp delSp modSp">
        <pc:chgData name="Ashra M.F.F. it21380396" userId="S::it21380396@my.sliit.lk::c51dc92a-16fc-4b66-aced-881978c8273a" providerId="AD" clId="Web-{9D17F75B-8A26-C081-3F85-DEE61A3C969A}" dt="2025-03-18T18:00:17.398" v="87"/>
        <pc:sldMkLst>
          <pc:docMk/>
          <pc:sldMk cId="1151793090" sldId="573"/>
        </pc:sldMkLst>
        <pc:spChg chg="del mod">
          <ac:chgData name="Ashra M.F.F. it21380396" userId="S::it21380396@my.sliit.lk::c51dc92a-16fc-4b66-aced-881978c8273a" providerId="AD" clId="Web-{9D17F75B-8A26-C081-3F85-DEE61A3C969A}" dt="2025-03-18T18:00:16.382" v="86"/>
          <ac:spMkLst>
            <pc:docMk/>
            <pc:sldMk cId="1151793090" sldId="573"/>
            <ac:spMk id="2" creationId="{B215597A-B4F0-8963-3BB8-B2C97F8F8C84}"/>
          </ac:spMkLst>
        </pc:spChg>
        <pc:spChg chg="add">
          <ac:chgData name="Ashra M.F.F. it21380396" userId="S::it21380396@my.sliit.lk::c51dc92a-16fc-4b66-aced-881978c8273a" providerId="AD" clId="Web-{9D17F75B-8A26-C081-3F85-DEE61A3C969A}" dt="2025-03-18T18:00:17.398" v="87"/>
          <ac:spMkLst>
            <pc:docMk/>
            <pc:sldMk cId="1151793090" sldId="573"/>
            <ac:spMk id="48" creationId="{AAEA3DB8-8C9A-D302-67BF-3399C3B3C3F8}"/>
          </ac:spMkLst>
        </pc:spChg>
      </pc:sldChg>
    </pc:docChg>
  </pc:docChgLst>
  <pc:docChgLst>
    <pc:chgData name="Senevirathna D.H it21298608" userId="S::it21298608@my.sliit.lk::2bf474c2-897b-4ed6-9e27-686b94c634fc" providerId="AD" clId="Web-{93BFCCBB-ECFF-64C4-5160-8879CB9792C8}"/>
    <pc:docChg chg="addSld delSld modSld sldOrd">
      <pc:chgData name="Senevirathna D.H it21298608" userId="S::it21298608@my.sliit.lk::2bf474c2-897b-4ed6-9e27-686b94c634fc" providerId="AD" clId="Web-{93BFCCBB-ECFF-64C4-5160-8879CB9792C8}" dt="2025-03-18T16:02:16.852" v="181"/>
      <pc:docMkLst>
        <pc:docMk/>
      </pc:docMkLst>
      <pc:sldChg chg="addSp delSp modSp mod setBg">
        <pc:chgData name="Senevirathna D.H it21298608" userId="S::it21298608@my.sliit.lk::2bf474c2-897b-4ed6-9e27-686b94c634fc" providerId="AD" clId="Web-{93BFCCBB-ECFF-64C4-5160-8879CB9792C8}" dt="2025-03-18T15:59:46.429" v="161" actId="1076"/>
        <pc:sldMkLst>
          <pc:docMk/>
          <pc:sldMk cId="3499242224" sldId="506"/>
        </pc:sldMkLst>
        <pc:spChg chg="add del mod">
          <ac:chgData name="Senevirathna D.H it21298608" userId="S::it21298608@my.sliit.lk::2bf474c2-897b-4ed6-9e27-686b94c634fc" providerId="AD" clId="Web-{93BFCCBB-ECFF-64C4-5160-8879CB9792C8}" dt="2025-03-18T15:51:57.658" v="136"/>
          <ac:spMkLst>
            <pc:docMk/>
            <pc:sldMk cId="3499242224" sldId="506"/>
            <ac:spMk id="3" creationId="{CF0901FF-36CB-8C9B-084F-9C325AB8AE2D}"/>
          </ac:spMkLst>
        </pc:spChg>
        <pc:spChg chg="del mod">
          <ac:chgData name="Senevirathna D.H it21298608" userId="S::it21298608@my.sliit.lk::2bf474c2-897b-4ed6-9e27-686b94c634fc" providerId="AD" clId="Web-{93BFCCBB-ECFF-64C4-5160-8879CB9792C8}" dt="2025-03-18T15:59:35.850" v="159"/>
          <ac:spMkLst>
            <pc:docMk/>
            <pc:sldMk cId="3499242224" sldId="506"/>
            <ac:spMk id="12" creationId="{E15D4C8C-E20C-DFA8-D1C8-313C74DC5911}"/>
          </ac:spMkLst>
        </pc:spChg>
        <pc:graphicFrameChg chg="add mod modGraphic">
          <ac:chgData name="Senevirathna D.H it21298608" userId="S::it21298608@my.sliit.lk::2bf474c2-897b-4ed6-9e27-686b94c634fc" providerId="AD" clId="Web-{93BFCCBB-ECFF-64C4-5160-8879CB9792C8}" dt="2025-03-18T15:52:21.846" v="142" actId="14100"/>
          <ac:graphicFrameMkLst>
            <pc:docMk/>
            <pc:sldMk cId="3499242224" sldId="506"/>
            <ac:graphicFrameMk id="4" creationId="{1A046DA2-F12C-95DD-2467-D9800949F46A}"/>
          </ac:graphicFrameMkLst>
        </pc:graphicFrameChg>
        <pc:picChg chg="add del mod">
          <ac:chgData name="Senevirathna D.H it21298608" userId="S::it21298608@my.sliit.lk::2bf474c2-897b-4ed6-9e27-686b94c634fc" providerId="AD" clId="Web-{93BFCCBB-ECFF-64C4-5160-8879CB9792C8}" dt="2025-03-18T15:57:24.865" v="151"/>
          <ac:picMkLst>
            <pc:docMk/>
            <pc:sldMk cId="3499242224" sldId="506"/>
            <ac:picMk id="129" creationId="{426CC571-D7C7-A412-AB07-534C604E1045}"/>
          </ac:picMkLst>
        </pc:picChg>
        <pc:picChg chg="add mod">
          <ac:chgData name="Senevirathna D.H it21298608" userId="S::it21298608@my.sliit.lk::2bf474c2-897b-4ed6-9e27-686b94c634fc" providerId="AD" clId="Web-{93BFCCBB-ECFF-64C4-5160-8879CB9792C8}" dt="2025-03-18T15:59:46.429" v="161" actId="1076"/>
          <ac:picMkLst>
            <pc:docMk/>
            <pc:sldMk cId="3499242224" sldId="506"/>
            <ac:picMk id="142" creationId="{48CEF162-E74F-F9C8-416D-036C86B90E5C}"/>
          </ac:picMkLst>
        </pc:picChg>
      </pc:sldChg>
      <pc:sldChg chg="addSp delSp modSp">
        <pc:chgData name="Senevirathna D.H it21298608" userId="S::it21298608@my.sliit.lk::2bf474c2-897b-4ed6-9e27-686b94c634fc" providerId="AD" clId="Web-{93BFCCBB-ECFF-64C4-5160-8879CB9792C8}" dt="2025-03-18T15:44:40.467" v="27" actId="14100"/>
        <pc:sldMkLst>
          <pc:docMk/>
          <pc:sldMk cId="2936098995" sldId="525"/>
        </pc:sldMkLst>
        <pc:spChg chg="add del mod">
          <ac:chgData name="Senevirathna D.H it21298608" userId="S::it21298608@my.sliit.lk::2bf474c2-897b-4ed6-9e27-686b94c634fc" providerId="AD" clId="Web-{93BFCCBB-ECFF-64C4-5160-8879CB9792C8}" dt="2025-03-18T15:41:59.763" v="12"/>
          <ac:spMkLst>
            <pc:docMk/>
            <pc:sldMk cId="2936098995" sldId="525"/>
            <ac:spMk id="4" creationId="{78CE8D13-2319-DED4-358E-FB123DF94424}"/>
          </ac:spMkLst>
        </pc:spChg>
        <pc:graphicFrameChg chg="add del mod modGraphic">
          <ac:chgData name="Senevirathna D.H it21298608" userId="S::it21298608@my.sliit.lk::2bf474c2-897b-4ed6-9e27-686b94c634fc" providerId="AD" clId="Web-{93BFCCBB-ECFF-64C4-5160-8879CB9792C8}" dt="2025-03-18T15:44:26.936" v="25"/>
          <ac:graphicFrameMkLst>
            <pc:docMk/>
            <pc:sldMk cId="2936098995" sldId="525"/>
            <ac:graphicFrameMk id="5" creationId="{CF011B74-F7DA-B9C5-CC7C-53174096F566}"/>
          </ac:graphicFrameMkLst>
        </pc:graphicFrameChg>
        <pc:graphicFrameChg chg="add mod">
          <ac:chgData name="Senevirathna D.H it21298608" userId="S::it21298608@my.sliit.lk::2bf474c2-897b-4ed6-9e27-686b94c634fc" providerId="AD" clId="Web-{93BFCCBB-ECFF-64C4-5160-8879CB9792C8}" dt="2025-03-18T15:44:40.467" v="27" actId="14100"/>
          <ac:graphicFrameMkLst>
            <pc:docMk/>
            <pc:sldMk cId="2936098995" sldId="525"/>
            <ac:graphicFrameMk id="123" creationId="{9C08FE16-4690-8535-5278-BC21FD3A6517}"/>
          </ac:graphicFrameMkLst>
        </pc:graphicFrameChg>
        <pc:picChg chg="add del mod">
          <ac:chgData name="Senevirathna D.H it21298608" userId="S::it21298608@my.sliit.lk::2bf474c2-897b-4ed6-9e27-686b94c634fc" providerId="AD" clId="Web-{93BFCCBB-ECFF-64C4-5160-8879CB9792C8}" dt="2025-03-18T15:40:19.887" v="5"/>
          <ac:picMkLst>
            <pc:docMk/>
            <pc:sldMk cId="2936098995" sldId="525"/>
            <ac:picMk id="3" creationId="{9D8BE5FA-1C2D-E989-FF96-15A06AC66AE2}"/>
          </ac:picMkLst>
        </pc:picChg>
      </pc:sldChg>
      <pc:sldChg chg="del">
        <pc:chgData name="Senevirathna D.H it21298608" userId="S::it21298608@my.sliit.lk::2bf474c2-897b-4ed6-9e27-686b94c634fc" providerId="AD" clId="Web-{93BFCCBB-ECFF-64C4-5160-8879CB9792C8}" dt="2025-03-18T16:01:03.523" v="173"/>
        <pc:sldMkLst>
          <pc:docMk/>
          <pc:sldMk cId="4001846919" sldId="526"/>
        </pc:sldMkLst>
      </pc:sldChg>
      <pc:sldChg chg="ord">
        <pc:chgData name="Senevirathna D.H it21298608" userId="S::it21298608@my.sliit.lk::2bf474c2-897b-4ed6-9e27-686b94c634fc" providerId="AD" clId="Web-{93BFCCBB-ECFF-64C4-5160-8879CB9792C8}" dt="2025-03-18T16:02:16.852" v="181"/>
        <pc:sldMkLst>
          <pc:docMk/>
          <pc:sldMk cId="1377449380" sldId="562"/>
        </pc:sldMkLst>
      </pc:sldChg>
      <pc:sldChg chg="addSp delSp modSp add replId">
        <pc:chgData name="Senevirathna D.H it21298608" userId="S::it21298608@my.sliit.lk::2bf474c2-897b-4ed6-9e27-686b94c634fc" providerId="AD" clId="Web-{93BFCCBB-ECFF-64C4-5160-8879CB9792C8}" dt="2025-03-18T15:45:37.608" v="50" actId="20577"/>
        <pc:sldMkLst>
          <pc:docMk/>
          <pc:sldMk cId="4291142761" sldId="571"/>
        </pc:sldMkLst>
        <pc:spChg chg="mod">
          <ac:chgData name="Senevirathna D.H it21298608" userId="S::it21298608@my.sliit.lk::2bf474c2-897b-4ed6-9e27-686b94c634fc" providerId="AD" clId="Web-{93BFCCBB-ECFF-64C4-5160-8879CB9792C8}" dt="2025-03-18T15:45:37.608" v="50" actId="20577"/>
          <ac:spMkLst>
            <pc:docMk/>
            <pc:sldMk cId="4291142761" sldId="571"/>
            <ac:spMk id="23" creationId="{B387308E-8CA0-DB5A-E8D7-D606171933D6}"/>
          </ac:spMkLst>
        </pc:spChg>
        <pc:graphicFrameChg chg="add">
          <ac:chgData name="Senevirathna D.H it21298608" userId="S::it21298608@my.sliit.lk::2bf474c2-897b-4ed6-9e27-686b94c634fc" providerId="AD" clId="Web-{93BFCCBB-ECFF-64C4-5160-8879CB9792C8}" dt="2025-03-18T15:45:10.780" v="30"/>
          <ac:graphicFrameMkLst>
            <pc:docMk/>
            <pc:sldMk cId="4291142761" sldId="571"/>
            <ac:graphicFrameMk id="3" creationId="{EB2ED035-E017-3E02-D702-4CA67937DC38}"/>
          </ac:graphicFrameMkLst>
        </pc:graphicFrameChg>
        <pc:picChg chg="del">
          <ac:chgData name="Senevirathna D.H it21298608" userId="S::it21298608@my.sliit.lk::2bf474c2-897b-4ed6-9e27-686b94c634fc" providerId="AD" clId="Web-{93BFCCBB-ECFF-64C4-5160-8879CB9792C8}" dt="2025-03-18T15:45:09.452" v="29"/>
          <ac:picMkLst>
            <pc:docMk/>
            <pc:sldMk cId="4291142761" sldId="571"/>
            <ac:picMk id="4" creationId="{00CF6F8B-F89E-54B0-2B47-549268FAD757}"/>
          </ac:picMkLst>
        </pc:picChg>
      </pc:sldChg>
      <pc:sldChg chg="add ord replId">
        <pc:chgData name="Senevirathna D.H it21298608" userId="S::it21298608@my.sliit.lk::2bf474c2-897b-4ed6-9e27-686b94c634fc" providerId="AD" clId="Web-{93BFCCBB-ECFF-64C4-5160-8879CB9792C8}" dt="2025-03-18T16:00:45.038" v="172"/>
        <pc:sldMkLst>
          <pc:docMk/>
          <pc:sldMk cId="1350693739" sldId="572"/>
        </pc:sldMkLst>
      </pc:sldChg>
      <pc:sldChg chg="add ord replId">
        <pc:chgData name="Senevirathna D.H it21298608" userId="S::it21298608@my.sliit.lk::2bf474c2-897b-4ed6-9e27-686b94c634fc" providerId="AD" clId="Web-{93BFCCBB-ECFF-64C4-5160-8879CB9792C8}" dt="2025-03-18T16:01:46.367" v="178"/>
        <pc:sldMkLst>
          <pc:docMk/>
          <pc:sldMk cId="1151793090" sldId="573"/>
        </pc:sldMkLst>
      </pc:sldChg>
      <pc:sldChg chg="add ord replId">
        <pc:chgData name="Senevirathna D.H it21298608" userId="S::it21298608@my.sliit.lk::2bf474c2-897b-4ed6-9e27-686b94c634fc" providerId="AD" clId="Web-{93BFCCBB-ECFF-64C4-5160-8879CB9792C8}" dt="2025-03-18T16:02:15.867" v="180"/>
        <pc:sldMkLst>
          <pc:docMk/>
          <pc:sldMk cId="757738256" sldId="574"/>
        </pc:sldMkLst>
      </pc:sldChg>
    </pc:docChg>
  </pc:docChgLst>
  <pc:docChgLst>
    <pc:chgData name="Senevirathna D.H it21298608" userId="S::it21298608@my.sliit.lk::2bf474c2-897b-4ed6-9e27-686b94c634fc" providerId="AD" clId="Web-{4EF330B2-2764-26A2-824F-4EFFAC70B81D}"/>
    <pc:docChg chg="addSld delSld modSld sldOrd">
      <pc:chgData name="Senevirathna D.H it21298608" userId="S::it21298608@my.sliit.lk::2bf474c2-897b-4ed6-9e27-686b94c634fc" providerId="AD" clId="Web-{4EF330B2-2764-26A2-824F-4EFFAC70B81D}" dt="2025-03-18T17:01:30.897" v="151"/>
      <pc:docMkLst>
        <pc:docMk/>
      </pc:docMkLst>
      <pc:sldChg chg="del">
        <pc:chgData name="Senevirathna D.H it21298608" userId="S::it21298608@my.sliit.lk::2bf474c2-897b-4ed6-9e27-686b94c634fc" providerId="AD" clId="Web-{4EF330B2-2764-26A2-824F-4EFFAC70B81D}" dt="2025-03-18T17:01:30.897" v="151"/>
        <pc:sldMkLst>
          <pc:docMk/>
          <pc:sldMk cId="3503979848" sldId="376"/>
        </pc:sldMkLst>
      </pc:sldChg>
      <pc:sldChg chg="del">
        <pc:chgData name="Senevirathna D.H it21298608" userId="S::it21298608@my.sliit.lk::2bf474c2-897b-4ed6-9e27-686b94c634fc" providerId="AD" clId="Web-{4EF330B2-2764-26A2-824F-4EFFAC70B81D}" dt="2025-03-18T16:59:19.506" v="148"/>
        <pc:sldMkLst>
          <pc:docMk/>
          <pc:sldMk cId="648501503" sldId="388"/>
        </pc:sldMkLst>
      </pc:sldChg>
      <pc:sldChg chg="modSp">
        <pc:chgData name="Senevirathna D.H it21298608" userId="S::it21298608@my.sliit.lk::2bf474c2-897b-4ed6-9e27-686b94c634fc" providerId="AD" clId="Web-{4EF330B2-2764-26A2-824F-4EFFAC70B81D}" dt="2025-03-18T16:23:56.489" v="8" actId="20577"/>
        <pc:sldMkLst>
          <pc:docMk/>
          <pc:sldMk cId="919864283" sldId="433"/>
        </pc:sldMkLst>
        <pc:spChg chg="mod">
          <ac:chgData name="Senevirathna D.H it21298608" userId="S::it21298608@my.sliit.lk::2bf474c2-897b-4ed6-9e27-686b94c634fc" providerId="AD" clId="Web-{4EF330B2-2764-26A2-824F-4EFFAC70B81D}" dt="2025-03-18T16:23:56.489" v="8" actId="20577"/>
          <ac:spMkLst>
            <pc:docMk/>
            <pc:sldMk cId="919864283" sldId="433"/>
            <ac:spMk id="9" creationId="{D9526C82-2F72-E06B-E99C-9A098FDD08F4}"/>
          </ac:spMkLst>
        </pc:spChg>
      </pc:sldChg>
      <pc:sldChg chg="modSp">
        <pc:chgData name="Senevirathna D.H it21298608" userId="S::it21298608@my.sliit.lk::2bf474c2-897b-4ed6-9e27-686b94c634fc" providerId="AD" clId="Web-{4EF330B2-2764-26A2-824F-4EFFAC70B81D}" dt="2025-03-18T16:24:09.443" v="15" actId="20577"/>
        <pc:sldMkLst>
          <pc:docMk/>
          <pc:sldMk cId="1513134711" sldId="434"/>
        </pc:sldMkLst>
        <pc:spChg chg="mod">
          <ac:chgData name="Senevirathna D.H it21298608" userId="S::it21298608@my.sliit.lk::2bf474c2-897b-4ed6-9e27-686b94c634fc" providerId="AD" clId="Web-{4EF330B2-2764-26A2-824F-4EFFAC70B81D}" dt="2025-03-18T16:24:09.443" v="15" actId="20577"/>
          <ac:spMkLst>
            <pc:docMk/>
            <pc:sldMk cId="1513134711" sldId="434"/>
            <ac:spMk id="9" creationId="{237AC0A4-5840-9438-A716-248ADB400ACE}"/>
          </ac:spMkLst>
        </pc:spChg>
      </pc:sldChg>
      <pc:sldChg chg="modSp">
        <pc:chgData name="Senevirathna D.H it21298608" userId="S::it21298608@my.sliit.lk::2bf474c2-897b-4ed6-9e27-686b94c634fc" providerId="AD" clId="Web-{4EF330B2-2764-26A2-824F-4EFFAC70B81D}" dt="2025-03-18T16:24:17.458" v="19" actId="20577"/>
        <pc:sldMkLst>
          <pc:docMk/>
          <pc:sldMk cId="2975308924" sldId="470"/>
        </pc:sldMkLst>
        <pc:spChg chg="mod">
          <ac:chgData name="Senevirathna D.H it21298608" userId="S::it21298608@my.sliit.lk::2bf474c2-897b-4ed6-9e27-686b94c634fc" providerId="AD" clId="Web-{4EF330B2-2764-26A2-824F-4EFFAC70B81D}" dt="2025-03-18T16:24:17.458" v="19" actId="20577"/>
          <ac:spMkLst>
            <pc:docMk/>
            <pc:sldMk cId="2975308924" sldId="470"/>
            <ac:spMk id="9" creationId="{237AC0A4-5840-9438-A716-248ADB400ACE}"/>
          </ac:spMkLst>
        </pc:spChg>
      </pc:sldChg>
      <pc:sldChg chg="modSp">
        <pc:chgData name="Senevirathna D.H it21298608" userId="S::it21298608@my.sliit.lk::2bf474c2-897b-4ed6-9e27-686b94c634fc" providerId="AD" clId="Web-{4EF330B2-2764-26A2-824F-4EFFAC70B81D}" dt="2025-03-18T16:24:24.255" v="22" actId="20577"/>
        <pc:sldMkLst>
          <pc:docMk/>
          <pc:sldMk cId="1212085713" sldId="471"/>
        </pc:sldMkLst>
        <pc:spChg chg="mod">
          <ac:chgData name="Senevirathna D.H it21298608" userId="S::it21298608@my.sliit.lk::2bf474c2-897b-4ed6-9e27-686b94c634fc" providerId="AD" clId="Web-{4EF330B2-2764-26A2-824F-4EFFAC70B81D}" dt="2025-03-18T16:24:24.255" v="22" actId="20577"/>
          <ac:spMkLst>
            <pc:docMk/>
            <pc:sldMk cId="1212085713" sldId="471"/>
            <ac:spMk id="9" creationId="{237AC0A4-5840-9438-A716-248ADB400ACE}"/>
          </ac:spMkLst>
        </pc:spChg>
      </pc:sldChg>
      <pc:sldChg chg="modSp">
        <pc:chgData name="Senevirathna D.H it21298608" userId="S::it21298608@my.sliit.lk::2bf474c2-897b-4ed6-9e27-686b94c634fc" providerId="AD" clId="Web-{4EF330B2-2764-26A2-824F-4EFFAC70B81D}" dt="2025-03-18T16:25:17.396" v="46" actId="20577"/>
        <pc:sldMkLst>
          <pc:docMk/>
          <pc:sldMk cId="2111129553" sldId="474"/>
        </pc:sldMkLst>
        <pc:spChg chg="mod">
          <ac:chgData name="Senevirathna D.H it21298608" userId="S::it21298608@my.sliit.lk::2bf474c2-897b-4ed6-9e27-686b94c634fc" providerId="AD" clId="Web-{4EF330B2-2764-26A2-824F-4EFFAC70B81D}" dt="2025-03-18T16:25:17.396" v="46" actId="20577"/>
          <ac:spMkLst>
            <pc:docMk/>
            <pc:sldMk cId="2111129553" sldId="474"/>
            <ac:spMk id="9" creationId="{237AC0A4-5840-9438-A716-248ADB400ACE}"/>
          </ac:spMkLst>
        </pc:spChg>
      </pc:sldChg>
      <pc:sldChg chg="modSp">
        <pc:chgData name="Senevirathna D.H it21298608" userId="S::it21298608@my.sliit.lk::2bf474c2-897b-4ed6-9e27-686b94c634fc" providerId="AD" clId="Web-{4EF330B2-2764-26A2-824F-4EFFAC70B81D}" dt="2025-03-18T16:24:03.318" v="12" actId="20577"/>
        <pc:sldMkLst>
          <pc:docMk/>
          <pc:sldMk cId="2361212779" sldId="491"/>
        </pc:sldMkLst>
        <pc:spChg chg="mod">
          <ac:chgData name="Senevirathna D.H it21298608" userId="S::it21298608@my.sliit.lk::2bf474c2-897b-4ed6-9e27-686b94c634fc" providerId="AD" clId="Web-{4EF330B2-2764-26A2-824F-4EFFAC70B81D}" dt="2025-03-18T16:24:03.318" v="12" actId="20577"/>
          <ac:spMkLst>
            <pc:docMk/>
            <pc:sldMk cId="2361212779" sldId="491"/>
            <ac:spMk id="4" creationId="{DB3CC239-2F3B-9ADA-61FF-4CB1A822A71D}"/>
          </ac:spMkLst>
        </pc:spChg>
      </pc:sldChg>
      <pc:sldChg chg="modSp">
        <pc:chgData name="Senevirathna D.H it21298608" userId="S::it21298608@my.sliit.lk::2bf474c2-897b-4ed6-9e27-686b94c634fc" providerId="AD" clId="Web-{4EF330B2-2764-26A2-824F-4EFFAC70B81D}" dt="2025-03-18T16:24:30.318" v="25" actId="20577"/>
        <pc:sldMkLst>
          <pc:docMk/>
          <pc:sldMk cId="1156411934" sldId="492"/>
        </pc:sldMkLst>
        <pc:spChg chg="mod">
          <ac:chgData name="Senevirathna D.H it21298608" userId="S::it21298608@my.sliit.lk::2bf474c2-897b-4ed6-9e27-686b94c634fc" providerId="AD" clId="Web-{4EF330B2-2764-26A2-824F-4EFFAC70B81D}" dt="2025-03-18T16:24:30.318" v="25" actId="20577"/>
          <ac:spMkLst>
            <pc:docMk/>
            <pc:sldMk cId="1156411934" sldId="492"/>
            <ac:spMk id="9" creationId="{237AC0A4-5840-9438-A716-248ADB400ACE}"/>
          </ac:spMkLst>
        </pc:spChg>
      </pc:sldChg>
      <pc:sldChg chg="modSp">
        <pc:chgData name="Senevirathna D.H it21298608" userId="S::it21298608@my.sliit.lk::2bf474c2-897b-4ed6-9e27-686b94c634fc" providerId="AD" clId="Web-{4EF330B2-2764-26A2-824F-4EFFAC70B81D}" dt="2025-03-18T16:24:37.599" v="30" actId="20577"/>
        <pc:sldMkLst>
          <pc:docMk/>
          <pc:sldMk cId="1028564544" sldId="493"/>
        </pc:sldMkLst>
        <pc:spChg chg="mod">
          <ac:chgData name="Senevirathna D.H it21298608" userId="S::it21298608@my.sliit.lk::2bf474c2-897b-4ed6-9e27-686b94c634fc" providerId="AD" clId="Web-{4EF330B2-2764-26A2-824F-4EFFAC70B81D}" dt="2025-03-18T16:24:37.599" v="30" actId="20577"/>
          <ac:spMkLst>
            <pc:docMk/>
            <pc:sldMk cId="1028564544" sldId="493"/>
            <ac:spMk id="9" creationId="{237AC0A4-5840-9438-A716-248ADB400ACE}"/>
          </ac:spMkLst>
        </pc:spChg>
      </pc:sldChg>
      <pc:sldChg chg="ord">
        <pc:chgData name="Senevirathna D.H it21298608" userId="S::it21298608@my.sliit.lk::2bf474c2-897b-4ed6-9e27-686b94c634fc" providerId="AD" clId="Web-{4EF330B2-2764-26A2-824F-4EFFAC70B81D}" dt="2025-03-18T16:42:06.982" v="84"/>
        <pc:sldMkLst>
          <pc:docMk/>
          <pc:sldMk cId="3593304611" sldId="499"/>
        </pc:sldMkLst>
      </pc:sldChg>
      <pc:sldChg chg="modSp">
        <pc:chgData name="Senevirathna D.H it21298608" userId="S::it21298608@my.sliit.lk::2bf474c2-897b-4ed6-9e27-686b94c634fc" providerId="AD" clId="Web-{4EF330B2-2764-26A2-824F-4EFFAC70B81D}" dt="2025-03-18T16:24:46.130" v="34" actId="20577"/>
        <pc:sldMkLst>
          <pc:docMk/>
          <pc:sldMk cId="526360027" sldId="537"/>
        </pc:sldMkLst>
        <pc:spChg chg="mod">
          <ac:chgData name="Senevirathna D.H it21298608" userId="S::it21298608@my.sliit.lk::2bf474c2-897b-4ed6-9e27-686b94c634fc" providerId="AD" clId="Web-{4EF330B2-2764-26A2-824F-4EFFAC70B81D}" dt="2025-03-18T16:24:46.130" v="34" actId="20577"/>
          <ac:spMkLst>
            <pc:docMk/>
            <pc:sldMk cId="526360027" sldId="537"/>
            <ac:spMk id="9" creationId="{E738E2C4-D46B-7F55-8325-AAFED01860D7}"/>
          </ac:spMkLst>
        </pc:spChg>
      </pc:sldChg>
      <pc:sldChg chg="modSp">
        <pc:chgData name="Senevirathna D.H it21298608" userId="S::it21298608@my.sliit.lk::2bf474c2-897b-4ed6-9e27-686b94c634fc" providerId="AD" clId="Web-{4EF330B2-2764-26A2-824F-4EFFAC70B81D}" dt="2025-03-18T16:24:53.615" v="38" actId="20577"/>
        <pc:sldMkLst>
          <pc:docMk/>
          <pc:sldMk cId="3796955961" sldId="538"/>
        </pc:sldMkLst>
        <pc:spChg chg="mod">
          <ac:chgData name="Senevirathna D.H it21298608" userId="S::it21298608@my.sliit.lk::2bf474c2-897b-4ed6-9e27-686b94c634fc" providerId="AD" clId="Web-{4EF330B2-2764-26A2-824F-4EFFAC70B81D}" dt="2025-03-18T16:24:53.615" v="38" actId="20577"/>
          <ac:spMkLst>
            <pc:docMk/>
            <pc:sldMk cId="3796955961" sldId="538"/>
            <ac:spMk id="9" creationId="{36BCC10C-3B23-60E1-2600-ADB71234DDF1}"/>
          </ac:spMkLst>
        </pc:spChg>
      </pc:sldChg>
      <pc:sldChg chg="modSp">
        <pc:chgData name="Senevirathna D.H it21298608" userId="S::it21298608@my.sliit.lk::2bf474c2-897b-4ed6-9e27-686b94c634fc" providerId="AD" clId="Web-{4EF330B2-2764-26A2-824F-4EFFAC70B81D}" dt="2025-03-18T16:25:10.287" v="42" actId="20577"/>
        <pc:sldMkLst>
          <pc:docMk/>
          <pc:sldMk cId="3356076770" sldId="539"/>
        </pc:sldMkLst>
        <pc:spChg chg="mod">
          <ac:chgData name="Senevirathna D.H it21298608" userId="S::it21298608@my.sliit.lk::2bf474c2-897b-4ed6-9e27-686b94c634fc" providerId="AD" clId="Web-{4EF330B2-2764-26A2-824F-4EFFAC70B81D}" dt="2025-03-18T16:25:10.287" v="42" actId="20577"/>
          <ac:spMkLst>
            <pc:docMk/>
            <pc:sldMk cId="3356076770" sldId="539"/>
            <ac:spMk id="9" creationId="{3C912B12-F530-C34C-0C25-28EAFE473B54}"/>
          </ac:spMkLst>
        </pc:spChg>
      </pc:sldChg>
      <pc:sldChg chg="modSp">
        <pc:chgData name="Senevirathna D.H it21298608" userId="S::it21298608@my.sliit.lk::2bf474c2-897b-4ed6-9e27-686b94c634fc" providerId="AD" clId="Web-{4EF330B2-2764-26A2-824F-4EFFAC70B81D}" dt="2025-03-18T16:23:35.302" v="2" actId="20577"/>
        <pc:sldMkLst>
          <pc:docMk/>
          <pc:sldMk cId="2841804278" sldId="544"/>
        </pc:sldMkLst>
        <pc:spChg chg="mod">
          <ac:chgData name="Senevirathna D.H it21298608" userId="S::it21298608@my.sliit.lk::2bf474c2-897b-4ed6-9e27-686b94c634fc" providerId="AD" clId="Web-{4EF330B2-2764-26A2-824F-4EFFAC70B81D}" dt="2025-03-18T16:23:35.302" v="2" actId="20577"/>
          <ac:spMkLst>
            <pc:docMk/>
            <pc:sldMk cId="2841804278" sldId="544"/>
            <ac:spMk id="9" creationId="{A5B8CD29-A25C-A29A-F67C-C731AA4BE20C}"/>
          </ac:spMkLst>
        </pc:spChg>
      </pc:sldChg>
      <pc:sldChg chg="modSp">
        <pc:chgData name="Senevirathna D.H it21298608" userId="S::it21298608@my.sliit.lk::2bf474c2-897b-4ed6-9e27-686b94c634fc" providerId="AD" clId="Web-{4EF330B2-2764-26A2-824F-4EFFAC70B81D}" dt="2025-03-18T16:23:42.521" v="5" actId="20577"/>
        <pc:sldMkLst>
          <pc:docMk/>
          <pc:sldMk cId="994546147" sldId="545"/>
        </pc:sldMkLst>
        <pc:spChg chg="mod">
          <ac:chgData name="Senevirathna D.H it21298608" userId="S::it21298608@my.sliit.lk::2bf474c2-897b-4ed6-9e27-686b94c634fc" providerId="AD" clId="Web-{4EF330B2-2764-26A2-824F-4EFFAC70B81D}" dt="2025-03-18T16:23:42.521" v="5" actId="20577"/>
          <ac:spMkLst>
            <pc:docMk/>
            <pc:sldMk cId="994546147" sldId="545"/>
            <ac:spMk id="9" creationId="{7B7B513E-4431-3B64-7548-F7426D424580}"/>
          </ac:spMkLst>
        </pc:spChg>
      </pc:sldChg>
      <pc:sldChg chg="modSp">
        <pc:chgData name="Senevirathna D.H it21298608" userId="S::it21298608@my.sliit.lk::2bf474c2-897b-4ed6-9e27-686b94c634fc" providerId="AD" clId="Web-{4EF330B2-2764-26A2-824F-4EFFAC70B81D}" dt="2025-03-18T16:25:46.693" v="58" actId="20577"/>
        <pc:sldMkLst>
          <pc:docMk/>
          <pc:sldMk cId="1226337163" sldId="555"/>
        </pc:sldMkLst>
        <pc:spChg chg="mod">
          <ac:chgData name="Senevirathna D.H it21298608" userId="S::it21298608@my.sliit.lk::2bf474c2-897b-4ed6-9e27-686b94c634fc" providerId="AD" clId="Web-{4EF330B2-2764-26A2-824F-4EFFAC70B81D}" dt="2025-03-18T16:25:46.693" v="58" actId="20577"/>
          <ac:spMkLst>
            <pc:docMk/>
            <pc:sldMk cId="1226337163" sldId="555"/>
            <ac:spMk id="9" creationId="{8B8B76CA-C23A-EF08-36E5-438B90E5C065}"/>
          </ac:spMkLst>
        </pc:spChg>
      </pc:sldChg>
      <pc:sldChg chg="modSp">
        <pc:chgData name="Senevirathna D.H it21298608" userId="S::it21298608@my.sliit.lk::2bf474c2-897b-4ed6-9e27-686b94c634fc" providerId="AD" clId="Web-{4EF330B2-2764-26A2-824F-4EFFAC70B81D}" dt="2025-03-18T16:25:52.600" v="62" actId="20577"/>
        <pc:sldMkLst>
          <pc:docMk/>
          <pc:sldMk cId="2379159179" sldId="556"/>
        </pc:sldMkLst>
        <pc:spChg chg="mod">
          <ac:chgData name="Senevirathna D.H it21298608" userId="S::it21298608@my.sliit.lk::2bf474c2-897b-4ed6-9e27-686b94c634fc" providerId="AD" clId="Web-{4EF330B2-2764-26A2-824F-4EFFAC70B81D}" dt="2025-03-18T16:25:52.600" v="62" actId="20577"/>
          <ac:spMkLst>
            <pc:docMk/>
            <pc:sldMk cId="2379159179" sldId="556"/>
            <ac:spMk id="9" creationId="{2E0DCAEF-E1DD-C7C1-9385-63291275B0E5}"/>
          </ac:spMkLst>
        </pc:spChg>
      </pc:sldChg>
      <pc:sldChg chg="modSp">
        <pc:chgData name="Senevirathna D.H it21298608" userId="S::it21298608@my.sliit.lk::2bf474c2-897b-4ed6-9e27-686b94c634fc" providerId="AD" clId="Web-{4EF330B2-2764-26A2-824F-4EFFAC70B81D}" dt="2025-03-18T16:25:32.490" v="50" actId="20577"/>
        <pc:sldMkLst>
          <pc:docMk/>
          <pc:sldMk cId="268800431" sldId="557"/>
        </pc:sldMkLst>
        <pc:spChg chg="mod">
          <ac:chgData name="Senevirathna D.H it21298608" userId="S::it21298608@my.sliit.lk::2bf474c2-897b-4ed6-9e27-686b94c634fc" providerId="AD" clId="Web-{4EF330B2-2764-26A2-824F-4EFFAC70B81D}" dt="2025-03-18T16:25:32.490" v="50" actId="20577"/>
          <ac:spMkLst>
            <pc:docMk/>
            <pc:sldMk cId="268800431" sldId="557"/>
            <ac:spMk id="9" creationId="{AFC2FF66-7FBD-EA4F-A31B-0E2FA2DBAAA5}"/>
          </ac:spMkLst>
        </pc:spChg>
      </pc:sldChg>
      <pc:sldChg chg="modSp">
        <pc:chgData name="Senevirathna D.H it21298608" userId="S::it21298608@my.sliit.lk::2bf474c2-897b-4ed6-9e27-686b94c634fc" providerId="AD" clId="Web-{4EF330B2-2764-26A2-824F-4EFFAC70B81D}" dt="2025-03-18T16:25:41.115" v="54" actId="20577"/>
        <pc:sldMkLst>
          <pc:docMk/>
          <pc:sldMk cId="2524254796" sldId="558"/>
        </pc:sldMkLst>
        <pc:spChg chg="mod">
          <ac:chgData name="Senevirathna D.H it21298608" userId="S::it21298608@my.sliit.lk::2bf474c2-897b-4ed6-9e27-686b94c634fc" providerId="AD" clId="Web-{4EF330B2-2764-26A2-824F-4EFFAC70B81D}" dt="2025-03-18T16:25:41.115" v="54" actId="20577"/>
          <ac:spMkLst>
            <pc:docMk/>
            <pc:sldMk cId="2524254796" sldId="558"/>
            <ac:spMk id="9" creationId="{4ACDF67C-C90C-FBC1-9756-3445CAB40838}"/>
          </ac:spMkLst>
        </pc:spChg>
      </pc:sldChg>
      <pc:sldChg chg="modSp">
        <pc:chgData name="Senevirathna D.H it21298608" userId="S::it21298608@my.sliit.lk::2bf474c2-897b-4ed6-9e27-686b94c634fc" providerId="AD" clId="Web-{4EF330B2-2764-26A2-824F-4EFFAC70B81D}" dt="2025-03-18T16:26:06.662" v="71" actId="20577"/>
        <pc:sldMkLst>
          <pc:docMk/>
          <pc:sldMk cId="2046623552" sldId="561"/>
        </pc:sldMkLst>
        <pc:spChg chg="mod">
          <ac:chgData name="Senevirathna D.H it21298608" userId="S::it21298608@my.sliit.lk::2bf474c2-897b-4ed6-9e27-686b94c634fc" providerId="AD" clId="Web-{4EF330B2-2764-26A2-824F-4EFFAC70B81D}" dt="2025-03-18T16:26:06.662" v="71" actId="20577"/>
          <ac:spMkLst>
            <pc:docMk/>
            <pc:sldMk cId="2046623552" sldId="561"/>
            <ac:spMk id="9" creationId="{6C33EB6B-B889-4D18-66F6-F855EC432A5F}"/>
          </ac:spMkLst>
        </pc:spChg>
      </pc:sldChg>
      <pc:sldChg chg="modSp">
        <pc:chgData name="Senevirathna D.H it21298608" userId="S::it21298608@my.sliit.lk::2bf474c2-897b-4ed6-9e27-686b94c634fc" providerId="AD" clId="Web-{4EF330B2-2764-26A2-824F-4EFFAC70B81D}" dt="2025-03-18T16:26:18.194" v="77" actId="20577"/>
        <pc:sldMkLst>
          <pc:docMk/>
          <pc:sldMk cId="1377449380" sldId="562"/>
        </pc:sldMkLst>
        <pc:spChg chg="mod">
          <ac:chgData name="Senevirathna D.H it21298608" userId="S::it21298608@my.sliit.lk::2bf474c2-897b-4ed6-9e27-686b94c634fc" providerId="AD" clId="Web-{4EF330B2-2764-26A2-824F-4EFFAC70B81D}" dt="2025-03-18T16:26:18.194" v="77" actId="20577"/>
          <ac:spMkLst>
            <pc:docMk/>
            <pc:sldMk cId="1377449380" sldId="562"/>
            <ac:spMk id="9" creationId="{27785FB3-072A-BBD4-E3E6-B0C88F7F500E}"/>
          </ac:spMkLst>
        </pc:spChg>
      </pc:sldChg>
      <pc:sldChg chg="modSp">
        <pc:chgData name="Senevirathna D.H it21298608" userId="S::it21298608@my.sliit.lk::2bf474c2-897b-4ed6-9e27-686b94c634fc" providerId="AD" clId="Web-{4EF330B2-2764-26A2-824F-4EFFAC70B81D}" dt="2025-03-18T16:26:34.334" v="82" actId="20577"/>
        <pc:sldMkLst>
          <pc:docMk/>
          <pc:sldMk cId="866730658" sldId="568"/>
        </pc:sldMkLst>
        <pc:spChg chg="mod">
          <ac:chgData name="Senevirathna D.H it21298608" userId="S::it21298608@my.sliit.lk::2bf474c2-897b-4ed6-9e27-686b94c634fc" providerId="AD" clId="Web-{4EF330B2-2764-26A2-824F-4EFFAC70B81D}" dt="2025-03-18T16:26:34.334" v="82" actId="20577"/>
          <ac:spMkLst>
            <pc:docMk/>
            <pc:sldMk cId="866730658" sldId="568"/>
            <ac:spMk id="8" creationId="{8A5DF1E0-782A-149B-EB0F-B7B35440C4EA}"/>
          </ac:spMkLst>
        </pc:spChg>
      </pc:sldChg>
      <pc:sldChg chg="modSp">
        <pc:chgData name="Senevirathna D.H it21298608" userId="S::it21298608@my.sliit.lk::2bf474c2-897b-4ed6-9e27-686b94c634fc" providerId="AD" clId="Web-{4EF330B2-2764-26A2-824F-4EFFAC70B81D}" dt="2025-03-18T16:26:00.615" v="66" actId="20577"/>
        <pc:sldMkLst>
          <pc:docMk/>
          <pc:sldMk cId="1200402825" sldId="570"/>
        </pc:sldMkLst>
        <pc:spChg chg="mod">
          <ac:chgData name="Senevirathna D.H it21298608" userId="S::it21298608@my.sliit.lk::2bf474c2-897b-4ed6-9e27-686b94c634fc" providerId="AD" clId="Web-{4EF330B2-2764-26A2-824F-4EFFAC70B81D}" dt="2025-03-18T16:26:00.615" v="66" actId="20577"/>
          <ac:spMkLst>
            <pc:docMk/>
            <pc:sldMk cId="1200402825" sldId="570"/>
            <ac:spMk id="9" creationId="{A25D7367-9E21-6C07-0C4B-10104FC868B1}"/>
          </ac:spMkLst>
        </pc:spChg>
      </pc:sldChg>
      <pc:sldChg chg="modSp">
        <pc:chgData name="Senevirathna D.H it21298608" userId="S::it21298608@my.sliit.lk::2bf474c2-897b-4ed6-9e27-686b94c634fc" providerId="AD" clId="Web-{4EF330B2-2764-26A2-824F-4EFFAC70B81D}" dt="2025-03-18T16:26:11.944" v="74" actId="20577"/>
        <pc:sldMkLst>
          <pc:docMk/>
          <pc:sldMk cId="757738256" sldId="574"/>
        </pc:sldMkLst>
        <pc:spChg chg="mod">
          <ac:chgData name="Senevirathna D.H it21298608" userId="S::it21298608@my.sliit.lk::2bf474c2-897b-4ed6-9e27-686b94c634fc" providerId="AD" clId="Web-{4EF330B2-2764-26A2-824F-4EFFAC70B81D}" dt="2025-03-18T16:26:11.944" v="74" actId="20577"/>
          <ac:spMkLst>
            <pc:docMk/>
            <pc:sldMk cId="757738256" sldId="574"/>
            <ac:spMk id="9" creationId="{FCAF8940-3627-14F1-A225-439DDFD7D95D}"/>
          </ac:spMkLst>
        </pc:spChg>
      </pc:sldChg>
      <pc:sldChg chg="addSp delSp modSp add mod replId setBg">
        <pc:chgData name="Senevirathna D.H it21298608" userId="S::it21298608@my.sliit.lk::2bf474c2-897b-4ed6-9e27-686b94c634fc" providerId="AD" clId="Web-{4EF330B2-2764-26A2-824F-4EFFAC70B81D}" dt="2025-03-18T16:50:28.720" v="135" actId="1076"/>
        <pc:sldMkLst>
          <pc:docMk/>
          <pc:sldMk cId="4094547200" sldId="577"/>
        </pc:sldMkLst>
        <pc:spChg chg="mod">
          <ac:chgData name="Senevirathna D.H it21298608" userId="S::it21298608@my.sliit.lk::2bf474c2-897b-4ed6-9e27-686b94c634fc" providerId="AD" clId="Web-{4EF330B2-2764-26A2-824F-4EFFAC70B81D}" dt="2025-03-18T16:50:28.720" v="135" actId="1076"/>
          <ac:spMkLst>
            <pc:docMk/>
            <pc:sldMk cId="4094547200" sldId="577"/>
            <ac:spMk id="23" creationId="{10EBF947-2B3F-9832-64D1-50B424B9135C}"/>
          </ac:spMkLst>
        </pc:spChg>
        <pc:picChg chg="del">
          <ac:chgData name="Senevirathna D.H it21298608" userId="S::it21298608@my.sliit.lk::2bf474c2-897b-4ed6-9e27-686b94c634fc" providerId="AD" clId="Web-{4EF330B2-2764-26A2-824F-4EFFAC70B81D}" dt="2025-03-18T16:42:34.639" v="86"/>
          <ac:picMkLst>
            <pc:docMk/>
            <pc:sldMk cId="4094547200" sldId="577"/>
            <ac:picMk id="2" creationId="{4732A2EB-87EB-38FD-3068-F04C818E6396}"/>
          </ac:picMkLst>
        </pc:picChg>
        <pc:picChg chg="add del mod">
          <ac:chgData name="Senevirathna D.H it21298608" userId="S::it21298608@my.sliit.lk::2bf474c2-897b-4ed6-9e27-686b94c634fc" providerId="AD" clId="Web-{4EF330B2-2764-26A2-824F-4EFFAC70B81D}" dt="2025-03-18T16:47:06.219" v="118"/>
          <ac:picMkLst>
            <pc:docMk/>
            <pc:sldMk cId="4094547200" sldId="577"/>
            <ac:picMk id="4" creationId="{9D27FBAE-B67A-3B0B-40C6-E88DED4D4FA0}"/>
          </ac:picMkLst>
        </pc:picChg>
        <pc:picChg chg="add del mod">
          <ac:chgData name="Senevirathna D.H it21298608" userId="S::it21298608@my.sliit.lk::2bf474c2-897b-4ed6-9e27-686b94c634fc" providerId="AD" clId="Web-{4EF330B2-2764-26A2-824F-4EFFAC70B81D}" dt="2025-03-18T16:50:21.377" v="134"/>
          <ac:picMkLst>
            <pc:docMk/>
            <pc:sldMk cId="4094547200" sldId="577"/>
            <ac:picMk id="5" creationId="{18C855D8-B082-4A20-2441-3267272D0A6A}"/>
          </ac:picMkLst>
        </pc:picChg>
      </pc:sldChg>
      <pc:sldChg chg="modSp add replId">
        <pc:chgData name="Senevirathna D.H it21298608" userId="S::it21298608@my.sliit.lk::2bf474c2-897b-4ed6-9e27-686b94c634fc" providerId="AD" clId="Web-{4EF330B2-2764-26A2-824F-4EFFAC70B81D}" dt="2025-03-18T16:59:03.224" v="147"/>
        <pc:sldMkLst>
          <pc:docMk/>
          <pc:sldMk cId="3010984574" sldId="578"/>
        </pc:sldMkLst>
        <pc:picChg chg="mod modCrop">
          <ac:chgData name="Senevirathna D.H it21298608" userId="S::it21298608@my.sliit.lk::2bf474c2-897b-4ed6-9e27-686b94c634fc" providerId="AD" clId="Web-{4EF330B2-2764-26A2-824F-4EFFAC70B81D}" dt="2025-03-18T16:59:03.224" v="147"/>
          <ac:picMkLst>
            <pc:docMk/>
            <pc:sldMk cId="3010984574" sldId="578"/>
            <ac:picMk id="37" creationId="{B23012DB-88F9-6D88-A999-3F14E7851B59}"/>
          </ac:picMkLst>
        </pc:picChg>
      </pc:sldChg>
      <pc:sldChg chg="add del replId">
        <pc:chgData name="Senevirathna D.H it21298608" userId="S::it21298608@my.sliit.lk::2bf474c2-897b-4ed6-9e27-686b94c634fc" providerId="AD" clId="Web-{4EF330B2-2764-26A2-824F-4EFFAC70B81D}" dt="2025-03-18T16:46:28.312" v="115"/>
        <pc:sldMkLst>
          <pc:docMk/>
          <pc:sldMk cId="3064397989" sldId="578"/>
        </pc:sldMkLst>
      </pc:sldChg>
      <pc:sldChg chg="modSp add replId">
        <pc:chgData name="Senevirathna D.H it21298608" userId="S::it21298608@my.sliit.lk::2bf474c2-897b-4ed6-9e27-686b94c634fc" providerId="AD" clId="Web-{4EF330B2-2764-26A2-824F-4EFFAC70B81D}" dt="2025-03-18T17:01:00.366" v="150"/>
        <pc:sldMkLst>
          <pc:docMk/>
          <pc:sldMk cId="2549027937" sldId="579"/>
        </pc:sldMkLst>
        <pc:picChg chg="mod">
          <ac:chgData name="Senevirathna D.H it21298608" userId="S::it21298608@my.sliit.lk::2bf474c2-897b-4ed6-9e27-686b94c634fc" providerId="AD" clId="Web-{4EF330B2-2764-26A2-824F-4EFFAC70B81D}" dt="2025-03-18T17:01:00.366" v="150"/>
          <ac:picMkLst>
            <pc:docMk/>
            <pc:sldMk cId="2549027937" sldId="579"/>
            <ac:picMk id="14" creationId="{058944B3-EDD2-4CC0-20F0-3482BAF093FC}"/>
          </ac:picMkLst>
        </pc:picChg>
      </pc:sldChg>
    </pc:docChg>
  </pc:docChgLst>
  <pc:docChgLst>
    <pc:chgData name="Senevirathna D.H it21298608" userId="S::it21298608@my.sliit.lk::2bf474c2-897b-4ed6-9e27-686b94c634fc" providerId="AD" clId="Web-{BEBB2F55-AB21-6FB6-F48F-EAD56FB7357F}"/>
    <pc:docChg chg="modSld">
      <pc:chgData name="Senevirathna D.H it21298608" userId="S::it21298608@my.sliit.lk::2bf474c2-897b-4ed6-9e27-686b94c634fc" providerId="AD" clId="Web-{BEBB2F55-AB21-6FB6-F48F-EAD56FB7357F}" dt="2025-03-18T03:02:08.271" v="22" actId="1076"/>
      <pc:docMkLst>
        <pc:docMk/>
      </pc:docMkLst>
      <pc:sldChg chg="modSp">
        <pc:chgData name="Senevirathna D.H it21298608" userId="S::it21298608@my.sliit.lk::2bf474c2-897b-4ed6-9e27-686b94c634fc" providerId="AD" clId="Web-{BEBB2F55-AB21-6FB6-F48F-EAD56FB7357F}" dt="2025-03-18T02:59:24.408" v="10" actId="20577"/>
        <pc:sldMkLst>
          <pc:docMk/>
          <pc:sldMk cId="635627029" sldId="426"/>
        </pc:sldMkLst>
        <pc:spChg chg="mod">
          <ac:chgData name="Senevirathna D.H it21298608" userId="S::it21298608@my.sliit.lk::2bf474c2-897b-4ed6-9e27-686b94c634fc" providerId="AD" clId="Web-{BEBB2F55-AB21-6FB6-F48F-EAD56FB7357F}" dt="2025-03-18T02:59:24.408" v="10" actId="20577"/>
          <ac:spMkLst>
            <pc:docMk/>
            <pc:sldMk cId="635627029" sldId="426"/>
            <ac:spMk id="4" creationId="{7A31240B-1443-7872-08CF-07D95C1DCDA3}"/>
          </ac:spMkLst>
        </pc:spChg>
      </pc:sldChg>
      <pc:sldChg chg="modSp">
        <pc:chgData name="Senevirathna D.H it21298608" userId="S::it21298608@my.sliit.lk::2bf474c2-897b-4ed6-9e27-686b94c634fc" providerId="AD" clId="Web-{BEBB2F55-AB21-6FB6-F48F-EAD56FB7357F}" dt="2025-03-18T02:58:42.938" v="2" actId="20577"/>
        <pc:sldMkLst>
          <pc:docMk/>
          <pc:sldMk cId="83393660" sldId="445"/>
        </pc:sldMkLst>
        <pc:spChg chg="mod">
          <ac:chgData name="Senevirathna D.H it21298608" userId="S::it21298608@my.sliit.lk::2bf474c2-897b-4ed6-9e27-686b94c634fc" providerId="AD" clId="Web-{BEBB2F55-AB21-6FB6-F48F-EAD56FB7357F}" dt="2025-03-18T02:58:42.938" v="2" actId="20577"/>
          <ac:spMkLst>
            <pc:docMk/>
            <pc:sldMk cId="83393660" sldId="445"/>
            <ac:spMk id="11" creationId="{BB7329DD-62A2-7058-B452-6CDD8ACAD7AE}"/>
          </ac:spMkLst>
        </pc:spChg>
      </pc:sldChg>
      <pc:sldChg chg="addSp modSp">
        <pc:chgData name="Senevirathna D.H it21298608" userId="S::it21298608@my.sliit.lk::2bf474c2-897b-4ed6-9e27-686b94c634fc" providerId="AD" clId="Web-{BEBB2F55-AB21-6FB6-F48F-EAD56FB7357F}" dt="2025-03-18T03:02:08.271" v="22" actId="1076"/>
        <pc:sldMkLst>
          <pc:docMk/>
          <pc:sldMk cId="708914265" sldId="521"/>
        </pc:sldMkLst>
        <pc:spChg chg="mod">
          <ac:chgData name="Senevirathna D.H it21298608" userId="S::it21298608@my.sliit.lk::2bf474c2-897b-4ed6-9e27-686b94c634fc" providerId="AD" clId="Web-{BEBB2F55-AB21-6FB6-F48F-EAD56FB7357F}" dt="2025-03-18T03:01:36.286" v="15" actId="20577"/>
          <ac:spMkLst>
            <pc:docMk/>
            <pc:sldMk cId="708914265" sldId="521"/>
            <ac:spMk id="7" creationId="{5EE48B0D-7464-1E66-3740-28CC66CD28F8}"/>
          </ac:spMkLst>
        </pc:spChg>
        <pc:picChg chg="add mod">
          <ac:chgData name="Senevirathna D.H it21298608" userId="S::it21298608@my.sliit.lk::2bf474c2-897b-4ed6-9e27-686b94c634fc" providerId="AD" clId="Web-{BEBB2F55-AB21-6FB6-F48F-EAD56FB7357F}" dt="2025-03-18T03:01:59.755" v="20" actId="1076"/>
          <ac:picMkLst>
            <pc:docMk/>
            <pc:sldMk cId="708914265" sldId="521"/>
            <ac:picMk id="3" creationId="{2E6ED950-E130-3BF0-D608-C95807053F31}"/>
          </ac:picMkLst>
        </pc:picChg>
        <pc:picChg chg="mod">
          <ac:chgData name="Senevirathna D.H it21298608" userId="S::it21298608@my.sliit.lk::2bf474c2-897b-4ed6-9e27-686b94c634fc" providerId="AD" clId="Web-{BEBB2F55-AB21-6FB6-F48F-EAD56FB7357F}" dt="2025-03-18T03:02:06.443" v="21" actId="1076"/>
          <ac:picMkLst>
            <pc:docMk/>
            <pc:sldMk cId="708914265" sldId="521"/>
            <ac:picMk id="11" creationId="{64F138F6-AC51-0815-CA0A-962C3E19B0E4}"/>
          </ac:picMkLst>
        </pc:picChg>
        <pc:picChg chg="mod">
          <ac:chgData name="Senevirathna D.H it21298608" userId="S::it21298608@my.sliit.lk::2bf474c2-897b-4ed6-9e27-686b94c634fc" providerId="AD" clId="Web-{BEBB2F55-AB21-6FB6-F48F-EAD56FB7357F}" dt="2025-03-18T03:01:52.005" v="19" actId="1076"/>
          <ac:picMkLst>
            <pc:docMk/>
            <pc:sldMk cId="708914265" sldId="521"/>
            <ac:picMk id="14" creationId="{A9E768BB-667C-EEAC-9FF2-DA9D16C53C2C}"/>
          </ac:picMkLst>
        </pc:picChg>
        <pc:picChg chg="mod">
          <ac:chgData name="Senevirathna D.H it21298608" userId="S::it21298608@my.sliit.lk::2bf474c2-897b-4ed6-9e27-686b94c634fc" providerId="AD" clId="Web-{BEBB2F55-AB21-6FB6-F48F-EAD56FB7357F}" dt="2025-03-18T03:02:08.271" v="22" actId="1076"/>
          <ac:picMkLst>
            <pc:docMk/>
            <pc:sldMk cId="708914265" sldId="521"/>
            <ac:picMk id="15" creationId="{9C03458A-3A67-83CA-FBA1-966AABD842A7}"/>
          </ac:picMkLst>
        </pc:picChg>
      </pc:sldChg>
    </pc:docChg>
  </pc:docChgLst>
  <pc:docChgLst>
    <pc:chgData name="Senevirathna D.H it21298608" userId="S::it21298608@my.sliit.lk::2bf474c2-897b-4ed6-9e27-686b94c634fc" providerId="AD" clId="Web-{AC765483-30B0-9464-D55B-79AF907BF1BB}"/>
    <pc:docChg chg="modSld">
      <pc:chgData name="Senevirathna D.H it21298608" userId="S::it21298608@my.sliit.lk::2bf474c2-897b-4ed6-9e27-686b94c634fc" providerId="AD" clId="Web-{AC765483-30B0-9464-D55B-79AF907BF1BB}" dt="2025-03-18T16:20:54.654" v="134" actId="20577"/>
      <pc:docMkLst>
        <pc:docMk/>
      </pc:docMkLst>
      <pc:sldChg chg="modSp">
        <pc:chgData name="Senevirathna D.H it21298608" userId="S::it21298608@my.sliit.lk::2bf474c2-897b-4ed6-9e27-686b94c634fc" providerId="AD" clId="Web-{AC765483-30B0-9464-D55B-79AF907BF1BB}" dt="2025-03-18T16:17:33.568" v="66" actId="20577"/>
        <pc:sldMkLst>
          <pc:docMk/>
          <pc:sldMk cId="3658266191" sldId="415"/>
        </pc:sldMkLst>
        <pc:spChg chg="mod">
          <ac:chgData name="Senevirathna D.H it21298608" userId="S::it21298608@my.sliit.lk::2bf474c2-897b-4ed6-9e27-686b94c634fc" providerId="AD" clId="Web-{AC765483-30B0-9464-D55B-79AF907BF1BB}" dt="2025-03-18T16:17:33.568" v="66" actId="20577"/>
          <ac:spMkLst>
            <pc:docMk/>
            <pc:sldMk cId="3658266191" sldId="415"/>
            <ac:spMk id="9" creationId="{858641F2-5FA1-165C-7695-0F04B90A8ED5}"/>
          </ac:spMkLst>
        </pc:spChg>
      </pc:sldChg>
      <pc:sldChg chg="modSp">
        <pc:chgData name="Senevirathna D.H it21298608" userId="S::it21298608@my.sliit.lk::2bf474c2-897b-4ed6-9e27-686b94c634fc" providerId="AD" clId="Web-{AC765483-30B0-9464-D55B-79AF907BF1BB}" dt="2025-03-18T16:18:06.351" v="78" actId="20577"/>
        <pc:sldMkLst>
          <pc:docMk/>
          <pc:sldMk cId="983042308" sldId="416"/>
        </pc:sldMkLst>
        <pc:spChg chg="mod">
          <ac:chgData name="Senevirathna D.H it21298608" userId="S::it21298608@my.sliit.lk::2bf474c2-897b-4ed6-9e27-686b94c634fc" providerId="AD" clId="Web-{AC765483-30B0-9464-D55B-79AF907BF1BB}" dt="2025-03-18T16:18:06.351" v="78" actId="20577"/>
          <ac:spMkLst>
            <pc:docMk/>
            <pc:sldMk cId="983042308" sldId="416"/>
            <ac:spMk id="12" creationId="{06CD1F2A-EC54-1561-14DF-3F1997E6BBBD}"/>
          </ac:spMkLst>
        </pc:spChg>
      </pc:sldChg>
      <pc:sldChg chg="modSp">
        <pc:chgData name="Senevirathna D.H it21298608" userId="S::it21298608@my.sliit.lk::2bf474c2-897b-4ed6-9e27-686b94c634fc" providerId="AD" clId="Web-{AC765483-30B0-9464-D55B-79AF907BF1BB}" dt="2025-03-18T16:20:54.654" v="134" actId="20577"/>
        <pc:sldMkLst>
          <pc:docMk/>
          <pc:sldMk cId="215233514" sldId="432"/>
        </pc:sldMkLst>
        <pc:spChg chg="mod">
          <ac:chgData name="Senevirathna D.H it21298608" userId="S::it21298608@my.sliit.lk::2bf474c2-897b-4ed6-9e27-686b94c634fc" providerId="AD" clId="Web-{AC765483-30B0-9464-D55B-79AF907BF1BB}" dt="2025-03-18T16:20:54.654" v="134" actId="20577"/>
          <ac:spMkLst>
            <pc:docMk/>
            <pc:sldMk cId="215233514" sldId="432"/>
            <ac:spMk id="9" creationId="{850CF8D8-B988-9F99-B105-A8F50F9FDCF4}"/>
          </ac:spMkLst>
        </pc:spChg>
      </pc:sldChg>
      <pc:sldChg chg="modSp">
        <pc:chgData name="Senevirathna D.H it21298608" userId="S::it21298608@my.sliit.lk::2bf474c2-897b-4ed6-9e27-686b94c634fc" providerId="AD" clId="Web-{AC765483-30B0-9464-D55B-79AF907BF1BB}" dt="2025-03-18T16:14:19.483" v="4" actId="20577"/>
        <pc:sldMkLst>
          <pc:docMk/>
          <pc:sldMk cId="766840275" sldId="455"/>
        </pc:sldMkLst>
        <pc:spChg chg="mod">
          <ac:chgData name="Senevirathna D.H it21298608" userId="S::it21298608@my.sliit.lk::2bf474c2-897b-4ed6-9e27-686b94c634fc" providerId="AD" clId="Web-{AC765483-30B0-9464-D55B-79AF907BF1BB}" dt="2025-03-18T16:14:19.483" v="4" actId="20577"/>
          <ac:spMkLst>
            <pc:docMk/>
            <pc:sldMk cId="766840275" sldId="455"/>
            <ac:spMk id="9" creationId="{2251599A-BAFB-6D71-B1D1-0DD5736F89EF}"/>
          </ac:spMkLst>
        </pc:spChg>
      </pc:sldChg>
      <pc:sldChg chg="modSp">
        <pc:chgData name="Senevirathna D.H it21298608" userId="S::it21298608@my.sliit.lk::2bf474c2-897b-4ed6-9e27-686b94c634fc" providerId="AD" clId="Web-{AC765483-30B0-9464-D55B-79AF907BF1BB}" dt="2025-03-18T16:18:15.632" v="82" actId="20577"/>
        <pc:sldMkLst>
          <pc:docMk/>
          <pc:sldMk cId="1257388798" sldId="457"/>
        </pc:sldMkLst>
        <pc:spChg chg="mod">
          <ac:chgData name="Senevirathna D.H it21298608" userId="S::it21298608@my.sliit.lk::2bf474c2-897b-4ed6-9e27-686b94c634fc" providerId="AD" clId="Web-{AC765483-30B0-9464-D55B-79AF907BF1BB}" dt="2025-03-18T16:18:15.632" v="82" actId="20577"/>
          <ac:spMkLst>
            <pc:docMk/>
            <pc:sldMk cId="1257388798" sldId="457"/>
            <ac:spMk id="10" creationId="{BEB0C681-E838-01BB-B0BF-135EDFE2B1E1}"/>
          </ac:spMkLst>
        </pc:spChg>
      </pc:sldChg>
      <pc:sldChg chg="modSp">
        <pc:chgData name="Senevirathna D.H it21298608" userId="S::it21298608@my.sliit.lk::2bf474c2-897b-4ed6-9e27-686b94c634fc" providerId="AD" clId="Web-{AC765483-30B0-9464-D55B-79AF907BF1BB}" dt="2025-03-18T16:14:32.671" v="6" actId="20577"/>
        <pc:sldMkLst>
          <pc:docMk/>
          <pc:sldMk cId="3744190192" sldId="458"/>
        </pc:sldMkLst>
        <pc:spChg chg="mod">
          <ac:chgData name="Senevirathna D.H it21298608" userId="S::it21298608@my.sliit.lk::2bf474c2-897b-4ed6-9e27-686b94c634fc" providerId="AD" clId="Web-{AC765483-30B0-9464-D55B-79AF907BF1BB}" dt="2025-03-18T16:14:32.671" v="6" actId="20577"/>
          <ac:spMkLst>
            <pc:docMk/>
            <pc:sldMk cId="3744190192" sldId="458"/>
            <ac:spMk id="9" creationId="{2251599A-BAFB-6D71-B1D1-0DD5736F89EF}"/>
          </ac:spMkLst>
        </pc:spChg>
      </pc:sldChg>
      <pc:sldChg chg="modSp">
        <pc:chgData name="Senevirathna D.H it21298608" userId="S::it21298608@my.sliit.lk::2bf474c2-897b-4ed6-9e27-686b94c634fc" providerId="AD" clId="Web-{AC765483-30B0-9464-D55B-79AF907BF1BB}" dt="2025-03-18T16:14:48.781" v="8" actId="20577"/>
        <pc:sldMkLst>
          <pc:docMk/>
          <pc:sldMk cId="1400177096" sldId="459"/>
        </pc:sldMkLst>
        <pc:spChg chg="mod">
          <ac:chgData name="Senevirathna D.H it21298608" userId="S::it21298608@my.sliit.lk::2bf474c2-897b-4ed6-9e27-686b94c634fc" providerId="AD" clId="Web-{AC765483-30B0-9464-D55B-79AF907BF1BB}" dt="2025-03-18T16:14:48.781" v="8" actId="20577"/>
          <ac:spMkLst>
            <pc:docMk/>
            <pc:sldMk cId="1400177096" sldId="459"/>
            <ac:spMk id="9" creationId="{2251599A-BAFB-6D71-B1D1-0DD5736F89EF}"/>
          </ac:spMkLst>
        </pc:spChg>
      </pc:sldChg>
      <pc:sldChg chg="modSp">
        <pc:chgData name="Senevirathna D.H it21298608" userId="S::it21298608@my.sliit.lk::2bf474c2-897b-4ed6-9e27-686b94c634fc" providerId="AD" clId="Web-{AC765483-30B0-9464-D55B-79AF907BF1BB}" dt="2025-03-18T16:15:41.986" v="28"/>
        <pc:sldMkLst>
          <pc:docMk/>
          <pc:sldMk cId="3517027001" sldId="461"/>
        </pc:sldMkLst>
        <pc:spChg chg="mod">
          <ac:chgData name="Senevirathna D.H it21298608" userId="S::it21298608@my.sliit.lk::2bf474c2-897b-4ed6-9e27-686b94c634fc" providerId="AD" clId="Web-{AC765483-30B0-9464-D55B-79AF907BF1BB}" dt="2025-03-18T16:15:41.986" v="28"/>
          <ac:spMkLst>
            <pc:docMk/>
            <pc:sldMk cId="3517027001" sldId="461"/>
            <ac:spMk id="9" creationId="{2251599A-BAFB-6D71-B1D1-0DD5736F89EF}"/>
          </ac:spMkLst>
        </pc:spChg>
      </pc:sldChg>
      <pc:sldChg chg="modSp">
        <pc:chgData name="Senevirathna D.H it21298608" userId="S::it21298608@my.sliit.lk::2bf474c2-897b-4ed6-9e27-686b94c634fc" providerId="AD" clId="Web-{AC765483-30B0-9464-D55B-79AF907BF1BB}" dt="2025-03-18T16:15:01.641" v="12" actId="20577"/>
        <pc:sldMkLst>
          <pc:docMk/>
          <pc:sldMk cId="188098152" sldId="466"/>
        </pc:sldMkLst>
        <pc:spChg chg="mod">
          <ac:chgData name="Senevirathna D.H it21298608" userId="S::it21298608@my.sliit.lk::2bf474c2-897b-4ed6-9e27-686b94c634fc" providerId="AD" clId="Web-{AC765483-30B0-9464-D55B-79AF907BF1BB}" dt="2025-03-18T16:15:01.641" v="12" actId="20577"/>
          <ac:spMkLst>
            <pc:docMk/>
            <pc:sldMk cId="188098152" sldId="466"/>
            <ac:spMk id="9" creationId="{2251599A-BAFB-6D71-B1D1-0DD5736F89EF}"/>
          </ac:spMkLst>
        </pc:spChg>
      </pc:sldChg>
      <pc:sldChg chg="modSp">
        <pc:chgData name="Senevirathna D.H it21298608" userId="S::it21298608@my.sliit.lk::2bf474c2-897b-4ed6-9e27-686b94c634fc" providerId="AD" clId="Web-{AC765483-30B0-9464-D55B-79AF907BF1BB}" dt="2025-03-18T16:15:07.328" v="14" actId="20577"/>
        <pc:sldMkLst>
          <pc:docMk/>
          <pc:sldMk cId="564827694" sldId="468"/>
        </pc:sldMkLst>
        <pc:spChg chg="mod">
          <ac:chgData name="Senevirathna D.H it21298608" userId="S::it21298608@my.sliit.lk::2bf474c2-897b-4ed6-9e27-686b94c634fc" providerId="AD" clId="Web-{AC765483-30B0-9464-D55B-79AF907BF1BB}" dt="2025-03-18T16:15:07.328" v="14" actId="20577"/>
          <ac:spMkLst>
            <pc:docMk/>
            <pc:sldMk cId="564827694" sldId="468"/>
            <ac:spMk id="9" creationId="{2251599A-BAFB-6D71-B1D1-0DD5736F89EF}"/>
          </ac:spMkLst>
        </pc:spChg>
      </pc:sldChg>
      <pc:sldChg chg="modSp">
        <pc:chgData name="Senevirathna D.H it21298608" userId="S::it21298608@my.sliit.lk::2bf474c2-897b-4ed6-9e27-686b94c634fc" providerId="AD" clId="Web-{AC765483-30B0-9464-D55B-79AF907BF1BB}" dt="2025-03-18T16:15:14.813" v="17" actId="20577"/>
        <pc:sldMkLst>
          <pc:docMk/>
          <pc:sldMk cId="3574335434" sldId="469"/>
        </pc:sldMkLst>
        <pc:spChg chg="mod">
          <ac:chgData name="Senevirathna D.H it21298608" userId="S::it21298608@my.sliit.lk::2bf474c2-897b-4ed6-9e27-686b94c634fc" providerId="AD" clId="Web-{AC765483-30B0-9464-D55B-79AF907BF1BB}" dt="2025-03-18T16:15:14.813" v="17" actId="20577"/>
          <ac:spMkLst>
            <pc:docMk/>
            <pc:sldMk cId="3574335434" sldId="469"/>
            <ac:spMk id="9" creationId="{2251599A-BAFB-6D71-B1D1-0DD5736F89EF}"/>
          </ac:spMkLst>
        </pc:spChg>
      </pc:sldChg>
      <pc:sldChg chg="modSp">
        <pc:chgData name="Senevirathna D.H it21298608" userId="S::it21298608@my.sliit.lk::2bf474c2-897b-4ed6-9e27-686b94c634fc" providerId="AD" clId="Web-{AC765483-30B0-9464-D55B-79AF907BF1BB}" dt="2025-03-18T16:15:20.907" v="20" actId="20577"/>
        <pc:sldMkLst>
          <pc:docMk/>
          <pc:sldMk cId="1806601785" sldId="472"/>
        </pc:sldMkLst>
        <pc:spChg chg="mod">
          <ac:chgData name="Senevirathna D.H it21298608" userId="S::it21298608@my.sliit.lk::2bf474c2-897b-4ed6-9e27-686b94c634fc" providerId="AD" clId="Web-{AC765483-30B0-9464-D55B-79AF907BF1BB}" dt="2025-03-18T16:15:20.907" v="20" actId="20577"/>
          <ac:spMkLst>
            <pc:docMk/>
            <pc:sldMk cId="1806601785" sldId="472"/>
            <ac:spMk id="9" creationId="{2251599A-BAFB-6D71-B1D1-0DD5736F89EF}"/>
          </ac:spMkLst>
        </pc:spChg>
      </pc:sldChg>
      <pc:sldChg chg="modSp">
        <pc:chgData name="Senevirathna D.H it21298608" userId="S::it21298608@my.sliit.lk::2bf474c2-897b-4ed6-9e27-686b94c634fc" providerId="AD" clId="Web-{AC765483-30B0-9464-D55B-79AF907BF1BB}" dt="2025-03-18T16:18:23.289" v="86" actId="20577"/>
        <pc:sldMkLst>
          <pc:docMk/>
          <pc:sldMk cId="1558843647" sldId="478"/>
        </pc:sldMkLst>
        <pc:spChg chg="mod">
          <ac:chgData name="Senevirathna D.H it21298608" userId="S::it21298608@my.sliit.lk::2bf474c2-897b-4ed6-9e27-686b94c634fc" providerId="AD" clId="Web-{AC765483-30B0-9464-D55B-79AF907BF1BB}" dt="2025-03-18T16:18:23.289" v="86" actId="20577"/>
          <ac:spMkLst>
            <pc:docMk/>
            <pc:sldMk cId="1558843647" sldId="478"/>
            <ac:spMk id="7" creationId="{07A79005-C958-48CD-1DFA-0DF8C0EA65D6}"/>
          </ac:spMkLst>
        </pc:spChg>
      </pc:sldChg>
      <pc:sldChg chg="modSp">
        <pc:chgData name="Senevirathna D.H it21298608" userId="S::it21298608@my.sliit.lk::2bf474c2-897b-4ed6-9e27-686b94c634fc" providerId="AD" clId="Web-{AC765483-30B0-9464-D55B-79AF907BF1BB}" dt="2025-03-18T16:18:40.946" v="92" actId="20577"/>
        <pc:sldMkLst>
          <pc:docMk/>
          <pc:sldMk cId="2676144601" sldId="479"/>
        </pc:sldMkLst>
        <pc:spChg chg="mod">
          <ac:chgData name="Senevirathna D.H it21298608" userId="S::it21298608@my.sliit.lk::2bf474c2-897b-4ed6-9e27-686b94c634fc" providerId="AD" clId="Web-{AC765483-30B0-9464-D55B-79AF907BF1BB}" dt="2025-03-18T16:18:40.946" v="92" actId="20577"/>
          <ac:spMkLst>
            <pc:docMk/>
            <pc:sldMk cId="2676144601" sldId="479"/>
            <ac:spMk id="10" creationId="{BFD95547-FDC0-72A9-3E2C-7E84779A753F}"/>
          </ac:spMkLst>
        </pc:spChg>
      </pc:sldChg>
      <pc:sldChg chg="modSp">
        <pc:chgData name="Senevirathna D.H it21298608" userId="S::it21298608@my.sliit.lk::2bf474c2-897b-4ed6-9e27-686b94c634fc" providerId="AD" clId="Web-{AC765483-30B0-9464-D55B-79AF907BF1BB}" dt="2025-03-18T16:18:29.914" v="89" actId="20577"/>
        <pc:sldMkLst>
          <pc:docMk/>
          <pc:sldMk cId="671806044" sldId="480"/>
        </pc:sldMkLst>
        <pc:spChg chg="mod">
          <ac:chgData name="Senevirathna D.H it21298608" userId="S::it21298608@my.sliit.lk::2bf474c2-897b-4ed6-9e27-686b94c634fc" providerId="AD" clId="Web-{AC765483-30B0-9464-D55B-79AF907BF1BB}" dt="2025-03-18T16:18:29.914" v="89" actId="20577"/>
          <ac:spMkLst>
            <pc:docMk/>
            <pc:sldMk cId="671806044" sldId="480"/>
            <ac:spMk id="11" creationId="{6BD2AC2D-2A93-7A40-E601-AFA9363194C4}"/>
          </ac:spMkLst>
        </pc:spChg>
      </pc:sldChg>
      <pc:sldChg chg="modSp">
        <pc:chgData name="Senevirathna D.H it21298608" userId="S::it21298608@my.sliit.lk::2bf474c2-897b-4ed6-9e27-686b94c634fc" providerId="AD" clId="Web-{AC765483-30B0-9464-D55B-79AF907BF1BB}" dt="2025-03-18T16:18:47.680" v="94" actId="20577"/>
        <pc:sldMkLst>
          <pc:docMk/>
          <pc:sldMk cId="3428224171" sldId="482"/>
        </pc:sldMkLst>
        <pc:spChg chg="mod">
          <ac:chgData name="Senevirathna D.H it21298608" userId="S::it21298608@my.sliit.lk::2bf474c2-897b-4ed6-9e27-686b94c634fc" providerId="AD" clId="Web-{AC765483-30B0-9464-D55B-79AF907BF1BB}" dt="2025-03-18T16:18:47.680" v="94" actId="20577"/>
          <ac:spMkLst>
            <pc:docMk/>
            <pc:sldMk cId="3428224171" sldId="482"/>
            <ac:spMk id="9" creationId="{E1596B97-80A0-D51A-FC12-7B95D2C414AB}"/>
          </ac:spMkLst>
        </pc:spChg>
      </pc:sldChg>
      <pc:sldChg chg="modSp">
        <pc:chgData name="Senevirathna D.H it21298608" userId="S::it21298608@my.sliit.lk::2bf474c2-897b-4ed6-9e27-686b94c634fc" providerId="AD" clId="Web-{AC765483-30B0-9464-D55B-79AF907BF1BB}" dt="2025-03-18T16:19:03.525" v="102" actId="20577"/>
        <pc:sldMkLst>
          <pc:docMk/>
          <pc:sldMk cId="2410997883" sldId="484"/>
        </pc:sldMkLst>
        <pc:spChg chg="mod">
          <ac:chgData name="Senevirathna D.H it21298608" userId="S::it21298608@my.sliit.lk::2bf474c2-897b-4ed6-9e27-686b94c634fc" providerId="AD" clId="Web-{AC765483-30B0-9464-D55B-79AF907BF1BB}" dt="2025-03-18T16:19:03.525" v="102" actId="20577"/>
          <ac:spMkLst>
            <pc:docMk/>
            <pc:sldMk cId="2410997883" sldId="484"/>
            <ac:spMk id="8" creationId="{AA661190-6E2F-1266-A215-952488E49C79}"/>
          </ac:spMkLst>
        </pc:spChg>
      </pc:sldChg>
      <pc:sldChg chg="modSp">
        <pc:chgData name="Senevirathna D.H it21298608" userId="S::it21298608@my.sliit.lk::2bf474c2-897b-4ed6-9e27-686b94c634fc" providerId="AD" clId="Web-{AC765483-30B0-9464-D55B-79AF907BF1BB}" dt="2025-03-18T16:18:53.415" v="99" actId="20577"/>
        <pc:sldMkLst>
          <pc:docMk/>
          <pc:sldMk cId="1614648383" sldId="485"/>
        </pc:sldMkLst>
        <pc:spChg chg="mod">
          <ac:chgData name="Senevirathna D.H it21298608" userId="S::it21298608@my.sliit.lk::2bf474c2-897b-4ed6-9e27-686b94c634fc" providerId="AD" clId="Web-{AC765483-30B0-9464-D55B-79AF907BF1BB}" dt="2025-03-18T16:18:53.415" v="99" actId="20577"/>
          <ac:spMkLst>
            <pc:docMk/>
            <pc:sldMk cId="1614648383" sldId="485"/>
            <ac:spMk id="10" creationId="{E10F2681-B83B-FD54-272A-70C8D6329DF5}"/>
          </ac:spMkLst>
        </pc:spChg>
      </pc:sldChg>
      <pc:sldChg chg="modSp">
        <pc:chgData name="Senevirathna D.H it21298608" userId="S::it21298608@my.sliit.lk::2bf474c2-897b-4ed6-9e27-686b94c634fc" providerId="AD" clId="Web-{AC765483-30B0-9464-D55B-79AF907BF1BB}" dt="2025-03-18T16:20:15.621" v="122" actId="20577"/>
        <pc:sldMkLst>
          <pc:docMk/>
          <pc:sldMk cId="1457031646" sldId="487"/>
        </pc:sldMkLst>
        <pc:spChg chg="mod">
          <ac:chgData name="Senevirathna D.H it21298608" userId="S::it21298608@my.sliit.lk::2bf474c2-897b-4ed6-9e27-686b94c634fc" providerId="AD" clId="Web-{AC765483-30B0-9464-D55B-79AF907BF1BB}" dt="2025-03-18T16:20:15.621" v="122" actId="20577"/>
          <ac:spMkLst>
            <pc:docMk/>
            <pc:sldMk cId="1457031646" sldId="487"/>
            <ac:spMk id="15" creationId="{59D7446A-D0C0-065A-3036-BF33C15E556E}"/>
          </ac:spMkLst>
        </pc:spChg>
      </pc:sldChg>
      <pc:sldChg chg="modSp">
        <pc:chgData name="Senevirathna D.H it21298608" userId="S::it21298608@my.sliit.lk::2bf474c2-897b-4ed6-9e27-686b94c634fc" providerId="AD" clId="Web-{AC765483-30B0-9464-D55B-79AF907BF1BB}" dt="2025-03-18T16:13:58.919" v="1" actId="20577"/>
        <pc:sldMkLst>
          <pc:docMk/>
          <pc:sldMk cId="2861003407" sldId="495"/>
        </pc:sldMkLst>
        <pc:spChg chg="mod">
          <ac:chgData name="Senevirathna D.H it21298608" userId="S::it21298608@my.sliit.lk::2bf474c2-897b-4ed6-9e27-686b94c634fc" providerId="AD" clId="Web-{AC765483-30B0-9464-D55B-79AF907BF1BB}" dt="2025-03-18T16:13:58.919" v="1" actId="20577"/>
          <ac:spMkLst>
            <pc:docMk/>
            <pc:sldMk cId="2861003407" sldId="495"/>
            <ac:spMk id="9" creationId="{2251599A-BAFB-6D71-B1D1-0DD5736F89EF}"/>
          </ac:spMkLst>
        </pc:spChg>
      </pc:sldChg>
      <pc:sldChg chg="modSp">
        <pc:chgData name="Senevirathna D.H it21298608" userId="S::it21298608@my.sliit.lk::2bf474c2-897b-4ed6-9e27-686b94c634fc" providerId="AD" clId="Web-{AC765483-30B0-9464-D55B-79AF907BF1BB}" dt="2025-03-18T16:15:36.767" v="23" actId="20577"/>
        <pc:sldMkLst>
          <pc:docMk/>
          <pc:sldMk cId="3281529453" sldId="502"/>
        </pc:sldMkLst>
        <pc:spChg chg="mod">
          <ac:chgData name="Senevirathna D.H it21298608" userId="S::it21298608@my.sliit.lk::2bf474c2-897b-4ed6-9e27-686b94c634fc" providerId="AD" clId="Web-{AC765483-30B0-9464-D55B-79AF907BF1BB}" dt="2025-03-18T16:15:36.767" v="23" actId="20577"/>
          <ac:spMkLst>
            <pc:docMk/>
            <pc:sldMk cId="3281529453" sldId="502"/>
            <ac:spMk id="9" creationId="{E3CBAB59-CBAC-27F2-9464-09FCEE69274E}"/>
          </ac:spMkLst>
        </pc:spChg>
      </pc:sldChg>
      <pc:sldChg chg="modSp">
        <pc:chgData name="Senevirathna D.H it21298608" userId="S::it21298608@my.sliit.lk::2bf474c2-897b-4ed6-9e27-686b94c634fc" providerId="AD" clId="Web-{AC765483-30B0-9464-D55B-79AF907BF1BB}" dt="2025-03-18T16:16:11.081" v="39" actId="20577"/>
        <pc:sldMkLst>
          <pc:docMk/>
          <pc:sldMk cId="3625293469" sldId="503"/>
        </pc:sldMkLst>
        <pc:spChg chg="mod">
          <ac:chgData name="Senevirathna D.H it21298608" userId="S::it21298608@my.sliit.lk::2bf474c2-897b-4ed6-9e27-686b94c634fc" providerId="AD" clId="Web-{AC765483-30B0-9464-D55B-79AF907BF1BB}" dt="2025-03-18T16:16:11.081" v="39" actId="20577"/>
          <ac:spMkLst>
            <pc:docMk/>
            <pc:sldMk cId="3625293469" sldId="503"/>
            <ac:spMk id="9" creationId="{E0D3D6CD-721E-B5F9-AD04-651F5359EEAC}"/>
          </ac:spMkLst>
        </pc:spChg>
      </pc:sldChg>
      <pc:sldChg chg="modSp">
        <pc:chgData name="Senevirathna D.H it21298608" userId="S::it21298608@my.sliit.lk::2bf474c2-897b-4ed6-9e27-686b94c634fc" providerId="AD" clId="Web-{AC765483-30B0-9464-D55B-79AF907BF1BB}" dt="2025-03-18T16:16:13.925" v="43" actId="20577"/>
        <pc:sldMkLst>
          <pc:docMk/>
          <pc:sldMk cId="2570157596" sldId="504"/>
        </pc:sldMkLst>
        <pc:spChg chg="mod">
          <ac:chgData name="Senevirathna D.H it21298608" userId="S::it21298608@my.sliit.lk::2bf474c2-897b-4ed6-9e27-686b94c634fc" providerId="AD" clId="Web-{AC765483-30B0-9464-D55B-79AF907BF1BB}" dt="2025-03-18T16:16:13.925" v="43" actId="20577"/>
          <ac:spMkLst>
            <pc:docMk/>
            <pc:sldMk cId="2570157596" sldId="504"/>
            <ac:spMk id="9" creationId="{C89AFCA1-8382-C978-269F-69857238A372}"/>
          </ac:spMkLst>
        </pc:spChg>
      </pc:sldChg>
      <pc:sldChg chg="modSp">
        <pc:chgData name="Senevirathna D.H it21298608" userId="S::it21298608@my.sliit.lk::2bf474c2-897b-4ed6-9e27-686b94c634fc" providerId="AD" clId="Web-{AC765483-30B0-9464-D55B-79AF907BF1BB}" dt="2025-03-18T16:16:34.128" v="52" actId="20577"/>
        <pc:sldMkLst>
          <pc:docMk/>
          <pc:sldMk cId="3473832927" sldId="505"/>
        </pc:sldMkLst>
        <pc:spChg chg="mod">
          <ac:chgData name="Senevirathna D.H it21298608" userId="S::it21298608@my.sliit.lk::2bf474c2-897b-4ed6-9e27-686b94c634fc" providerId="AD" clId="Web-{AC765483-30B0-9464-D55B-79AF907BF1BB}" dt="2025-03-18T16:16:34.128" v="52" actId="20577"/>
          <ac:spMkLst>
            <pc:docMk/>
            <pc:sldMk cId="3473832927" sldId="505"/>
            <ac:spMk id="9" creationId="{A4D16DD3-8D54-2845-E749-066BB0B37704}"/>
          </ac:spMkLst>
        </pc:spChg>
      </pc:sldChg>
      <pc:sldChg chg="modSp">
        <pc:chgData name="Senevirathna D.H it21298608" userId="S::it21298608@my.sliit.lk::2bf474c2-897b-4ed6-9e27-686b94c634fc" providerId="AD" clId="Web-{AC765483-30B0-9464-D55B-79AF907BF1BB}" dt="2025-03-18T16:16:41.551" v="54" actId="20577"/>
        <pc:sldMkLst>
          <pc:docMk/>
          <pc:sldMk cId="3499242224" sldId="506"/>
        </pc:sldMkLst>
        <pc:spChg chg="mod">
          <ac:chgData name="Senevirathna D.H it21298608" userId="S::it21298608@my.sliit.lk::2bf474c2-897b-4ed6-9e27-686b94c634fc" providerId="AD" clId="Web-{AC765483-30B0-9464-D55B-79AF907BF1BB}" dt="2025-03-18T16:16:41.551" v="54" actId="20577"/>
          <ac:spMkLst>
            <pc:docMk/>
            <pc:sldMk cId="3499242224" sldId="506"/>
            <ac:spMk id="9" creationId="{D284E7A2-E978-C816-09D2-090B1D1AB3D6}"/>
          </ac:spMkLst>
        </pc:spChg>
      </pc:sldChg>
      <pc:sldChg chg="modSp">
        <pc:chgData name="Senevirathna D.H it21298608" userId="S::it21298608@my.sliit.lk::2bf474c2-897b-4ed6-9e27-686b94c634fc" providerId="AD" clId="Web-{AC765483-30B0-9464-D55B-79AF907BF1BB}" dt="2025-03-18T16:16:47.316" v="56" actId="20577"/>
        <pc:sldMkLst>
          <pc:docMk/>
          <pc:sldMk cId="4263019622" sldId="507"/>
        </pc:sldMkLst>
        <pc:spChg chg="mod">
          <ac:chgData name="Senevirathna D.H it21298608" userId="S::it21298608@my.sliit.lk::2bf474c2-897b-4ed6-9e27-686b94c634fc" providerId="AD" clId="Web-{AC765483-30B0-9464-D55B-79AF907BF1BB}" dt="2025-03-18T16:16:47.316" v="56" actId="20577"/>
          <ac:spMkLst>
            <pc:docMk/>
            <pc:sldMk cId="4263019622" sldId="507"/>
            <ac:spMk id="9" creationId="{F6778990-A0FE-13CE-E98C-2ED0BC702A9E}"/>
          </ac:spMkLst>
        </pc:spChg>
      </pc:sldChg>
      <pc:sldChg chg="modSp">
        <pc:chgData name="Senevirathna D.H it21298608" userId="S::it21298608@my.sliit.lk::2bf474c2-897b-4ed6-9e27-686b94c634fc" providerId="AD" clId="Web-{AC765483-30B0-9464-D55B-79AF907BF1BB}" dt="2025-03-18T16:16:55.411" v="59" actId="20577"/>
        <pc:sldMkLst>
          <pc:docMk/>
          <pc:sldMk cId="427498939" sldId="508"/>
        </pc:sldMkLst>
        <pc:spChg chg="mod">
          <ac:chgData name="Senevirathna D.H it21298608" userId="S::it21298608@my.sliit.lk::2bf474c2-897b-4ed6-9e27-686b94c634fc" providerId="AD" clId="Web-{AC765483-30B0-9464-D55B-79AF907BF1BB}" dt="2025-03-18T16:16:55.411" v="59" actId="20577"/>
          <ac:spMkLst>
            <pc:docMk/>
            <pc:sldMk cId="427498939" sldId="508"/>
            <ac:spMk id="9" creationId="{F23B4395-7FAC-5128-97E4-1878993F9A6E}"/>
          </ac:spMkLst>
        </pc:spChg>
      </pc:sldChg>
      <pc:sldChg chg="modSp">
        <pc:chgData name="Senevirathna D.H it21298608" userId="S::it21298608@my.sliit.lk::2bf474c2-897b-4ed6-9e27-686b94c634fc" providerId="AD" clId="Web-{AC765483-30B0-9464-D55B-79AF907BF1BB}" dt="2025-03-18T16:19:14.416" v="104" actId="20577"/>
        <pc:sldMkLst>
          <pc:docMk/>
          <pc:sldMk cId="1577843532" sldId="512"/>
        </pc:sldMkLst>
        <pc:spChg chg="mod">
          <ac:chgData name="Senevirathna D.H it21298608" userId="S::it21298608@my.sliit.lk::2bf474c2-897b-4ed6-9e27-686b94c634fc" providerId="AD" clId="Web-{AC765483-30B0-9464-D55B-79AF907BF1BB}" dt="2025-03-18T16:19:14.416" v="104" actId="20577"/>
          <ac:spMkLst>
            <pc:docMk/>
            <pc:sldMk cId="1577843532" sldId="512"/>
            <ac:spMk id="11" creationId="{CF957B32-E89E-EA7A-8357-C0B501D15A62}"/>
          </ac:spMkLst>
        </pc:spChg>
      </pc:sldChg>
      <pc:sldChg chg="modSp">
        <pc:chgData name="Senevirathna D.H it21298608" userId="S::it21298608@my.sliit.lk::2bf474c2-897b-4ed6-9e27-686b94c634fc" providerId="AD" clId="Web-{AC765483-30B0-9464-D55B-79AF907BF1BB}" dt="2025-03-18T16:19:49.105" v="110" actId="20577"/>
        <pc:sldMkLst>
          <pc:docMk/>
          <pc:sldMk cId="3749495824" sldId="513"/>
        </pc:sldMkLst>
        <pc:spChg chg="mod">
          <ac:chgData name="Senevirathna D.H it21298608" userId="S::it21298608@my.sliit.lk::2bf474c2-897b-4ed6-9e27-686b94c634fc" providerId="AD" clId="Web-{AC765483-30B0-9464-D55B-79AF907BF1BB}" dt="2025-03-18T16:19:49.105" v="110" actId="20577"/>
          <ac:spMkLst>
            <pc:docMk/>
            <pc:sldMk cId="3749495824" sldId="513"/>
            <ac:spMk id="11" creationId="{71F7AF15-582C-0884-CDF7-79691631FA1E}"/>
          </ac:spMkLst>
        </pc:spChg>
      </pc:sldChg>
      <pc:sldChg chg="modSp">
        <pc:chgData name="Senevirathna D.H it21298608" userId="S::it21298608@my.sliit.lk::2bf474c2-897b-4ed6-9e27-686b94c634fc" providerId="AD" clId="Web-{AC765483-30B0-9464-D55B-79AF907BF1BB}" dt="2025-03-18T16:16:19.909" v="47" actId="20577"/>
        <pc:sldMkLst>
          <pc:docMk/>
          <pc:sldMk cId="2327171472" sldId="528"/>
        </pc:sldMkLst>
        <pc:spChg chg="mod">
          <ac:chgData name="Senevirathna D.H it21298608" userId="S::it21298608@my.sliit.lk::2bf474c2-897b-4ed6-9e27-686b94c634fc" providerId="AD" clId="Web-{AC765483-30B0-9464-D55B-79AF907BF1BB}" dt="2025-03-18T16:16:19.909" v="47" actId="20577"/>
          <ac:spMkLst>
            <pc:docMk/>
            <pc:sldMk cId="2327171472" sldId="528"/>
            <ac:spMk id="9" creationId="{E3B362E0-AA14-E6F5-FF91-CB07FB6D80A6}"/>
          </ac:spMkLst>
        </pc:spChg>
      </pc:sldChg>
      <pc:sldChg chg="modSp">
        <pc:chgData name="Senevirathna D.H it21298608" userId="S::it21298608@my.sliit.lk::2bf474c2-897b-4ed6-9e27-686b94c634fc" providerId="AD" clId="Web-{AC765483-30B0-9464-D55B-79AF907BF1BB}" dt="2025-03-18T16:16:27.909" v="49" actId="20577"/>
        <pc:sldMkLst>
          <pc:docMk/>
          <pc:sldMk cId="1067602421" sldId="529"/>
        </pc:sldMkLst>
        <pc:spChg chg="mod">
          <ac:chgData name="Senevirathna D.H it21298608" userId="S::it21298608@my.sliit.lk::2bf474c2-897b-4ed6-9e27-686b94c634fc" providerId="AD" clId="Web-{AC765483-30B0-9464-D55B-79AF907BF1BB}" dt="2025-03-18T16:16:27.909" v="49" actId="20577"/>
          <ac:spMkLst>
            <pc:docMk/>
            <pc:sldMk cId="1067602421" sldId="529"/>
            <ac:spMk id="9" creationId="{C3DE3808-4708-DB58-5FDE-6A85BFC80D4A}"/>
          </ac:spMkLst>
        </pc:spChg>
      </pc:sldChg>
      <pc:sldChg chg="modSp">
        <pc:chgData name="Senevirathna D.H it21298608" userId="S::it21298608@my.sliit.lk::2bf474c2-897b-4ed6-9e27-686b94c634fc" providerId="AD" clId="Web-{AC765483-30B0-9464-D55B-79AF907BF1BB}" dt="2025-03-18T16:17:40.631" v="69" actId="20577"/>
        <pc:sldMkLst>
          <pc:docMk/>
          <pc:sldMk cId="603442283" sldId="530"/>
        </pc:sldMkLst>
        <pc:spChg chg="mod">
          <ac:chgData name="Senevirathna D.H it21298608" userId="S::it21298608@my.sliit.lk::2bf474c2-897b-4ed6-9e27-686b94c634fc" providerId="AD" clId="Web-{AC765483-30B0-9464-D55B-79AF907BF1BB}" dt="2025-03-18T16:17:40.631" v="69" actId="20577"/>
          <ac:spMkLst>
            <pc:docMk/>
            <pc:sldMk cId="603442283" sldId="530"/>
            <ac:spMk id="11" creationId="{1BD90740-0969-AA7B-7D33-060A67E1DA4A}"/>
          </ac:spMkLst>
        </pc:spChg>
      </pc:sldChg>
      <pc:sldChg chg="modSp">
        <pc:chgData name="Senevirathna D.H it21298608" userId="S::it21298608@my.sliit.lk::2bf474c2-897b-4ed6-9e27-686b94c634fc" providerId="AD" clId="Web-{AC765483-30B0-9464-D55B-79AF907BF1BB}" dt="2025-03-18T16:20:21.840" v="126" actId="20577"/>
        <pc:sldMkLst>
          <pc:docMk/>
          <pc:sldMk cId="2280780053" sldId="542"/>
        </pc:sldMkLst>
        <pc:spChg chg="mod">
          <ac:chgData name="Senevirathna D.H it21298608" userId="S::it21298608@my.sliit.lk::2bf474c2-897b-4ed6-9e27-686b94c634fc" providerId="AD" clId="Web-{AC765483-30B0-9464-D55B-79AF907BF1BB}" dt="2025-03-18T16:20:21.840" v="126" actId="20577"/>
          <ac:spMkLst>
            <pc:docMk/>
            <pc:sldMk cId="2280780053" sldId="542"/>
            <ac:spMk id="9" creationId="{94A7455E-7431-B358-1C1C-4C111CA1D2BE}"/>
          </ac:spMkLst>
        </pc:spChg>
      </pc:sldChg>
      <pc:sldChg chg="modSp">
        <pc:chgData name="Senevirathna D.H it21298608" userId="S::it21298608@my.sliit.lk::2bf474c2-897b-4ed6-9e27-686b94c634fc" providerId="AD" clId="Web-{AC765483-30B0-9464-D55B-79AF907BF1BB}" dt="2025-03-18T16:20:42.200" v="128" actId="20577"/>
        <pc:sldMkLst>
          <pc:docMk/>
          <pc:sldMk cId="994546147" sldId="545"/>
        </pc:sldMkLst>
        <pc:spChg chg="mod">
          <ac:chgData name="Senevirathna D.H it21298608" userId="S::it21298608@my.sliit.lk::2bf474c2-897b-4ed6-9e27-686b94c634fc" providerId="AD" clId="Web-{AC765483-30B0-9464-D55B-79AF907BF1BB}" dt="2025-03-18T16:20:42.200" v="128" actId="20577"/>
          <ac:spMkLst>
            <pc:docMk/>
            <pc:sldMk cId="994546147" sldId="545"/>
            <ac:spMk id="9" creationId="{7B7B513E-4431-3B64-7548-F7426D424580}"/>
          </ac:spMkLst>
        </pc:spChg>
      </pc:sldChg>
      <pc:sldChg chg="modSp">
        <pc:chgData name="Senevirathna D.H it21298608" userId="S::it21298608@my.sliit.lk::2bf474c2-897b-4ed6-9e27-686b94c634fc" providerId="AD" clId="Web-{AC765483-30B0-9464-D55B-79AF907BF1BB}" dt="2025-03-18T16:20:00.386" v="113" actId="20577"/>
        <pc:sldMkLst>
          <pc:docMk/>
          <pc:sldMk cId="2203464341" sldId="548"/>
        </pc:sldMkLst>
        <pc:spChg chg="mod">
          <ac:chgData name="Senevirathna D.H it21298608" userId="S::it21298608@my.sliit.lk::2bf474c2-897b-4ed6-9e27-686b94c634fc" providerId="AD" clId="Web-{AC765483-30B0-9464-D55B-79AF907BF1BB}" dt="2025-03-18T16:20:00.386" v="113" actId="20577"/>
          <ac:spMkLst>
            <pc:docMk/>
            <pc:sldMk cId="2203464341" sldId="548"/>
            <ac:spMk id="9" creationId="{25190A1B-26FE-73D7-FCF7-1F841B88D6B2}"/>
          </ac:spMkLst>
        </pc:spChg>
      </pc:sldChg>
      <pc:sldChg chg="modSp">
        <pc:chgData name="Senevirathna D.H it21298608" userId="S::it21298608@my.sliit.lk::2bf474c2-897b-4ed6-9e27-686b94c634fc" providerId="AD" clId="Web-{AC765483-30B0-9464-D55B-79AF907BF1BB}" dt="2025-03-18T16:17:52.553" v="73" actId="20577"/>
        <pc:sldMkLst>
          <pc:docMk/>
          <pc:sldMk cId="174643635" sldId="551"/>
        </pc:sldMkLst>
        <pc:spChg chg="mod">
          <ac:chgData name="Senevirathna D.H it21298608" userId="S::it21298608@my.sliit.lk::2bf474c2-897b-4ed6-9e27-686b94c634fc" providerId="AD" clId="Web-{AC765483-30B0-9464-D55B-79AF907BF1BB}" dt="2025-03-18T16:17:52.553" v="73" actId="20577"/>
          <ac:spMkLst>
            <pc:docMk/>
            <pc:sldMk cId="174643635" sldId="551"/>
            <ac:spMk id="9" creationId="{3A8D70DB-E4AD-0754-8540-63168A72F815}"/>
          </ac:spMkLst>
        </pc:spChg>
      </pc:sldChg>
      <pc:sldChg chg="modSp">
        <pc:chgData name="Senevirathna D.H it21298608" userId="S::it21298608@my.sliit.lk::2bf474c2-897b-4ed6-9e27-686b94c634fc" providerId="AD" clId="Web-{AC765483-30B0-9464-D55B-79AF907BF1BB}" dt="2025-03-18T16:19:39.526" v="106" actId="20577"/>
        <pc:sldMkLst>
          <pc:docMk/>
          <pc:sldMk cId="4190979999" sldId="553"/>
        </pc:sldMkLst>
        <pc:spChg chg="mod">
          <ac:chgData name="Senevirathna D.H it21298608" userId="S::it21298608@my.sliit.lk::2bf474c2-897b-4ed6-9e27-686b94c634fc" providerId="AD" clId="Web-{AC765483-30B0-9464-D55B-79AF907BF1BB}" dt="2025-03-18T16:19:39.526" v="106" actId="20577"/>
          <ac:spMkLst>
            <pc:docMk/>
            <pc:sldMk cId="4190979999" sldId="553"/>
            <ac:spMk id="13" creationId="{8B65D667-5183-E0A4-C955-0941282DBB30}"/>
          </ac:spMkLst>
        </pc:spChg>
      </pc:sldChg>
      <pc:sldChg chg="modSp">
        <pc:chgData name="Senevirathna D.H it21298608" userId="S::it21298608@my.sliit.lk::2bf474c2-897b-4ed6-9e27-686b94c634fc" providerId="AD" clId="Web-{AC765483-30B0-9464-D55B-79AF907BF1BB}" dt="2025-03-18T16:15:38.689" v="25" actId="20577"/>
        <pc:sldMkLst>
          <pc:docMk/>
          <pc:sldMk cId="1658145993" sldId="560"/>
        </pc:sldMkLst>
        <pc:spChg chg="mod">
          <ac:chgData name="Senevirathna D.H it21298608" userId="S::it21298608@my.sliit.lk::2bf474c2-897b-4ed6-9e27-686b94c634fc" providerId="AD" clId="Web-{AC765483-30B0-9464-D55B-79AF907BF1BB}" dt="2025-03-18T16:15:38.689" v="25" actId="20577"/>
          <ac:spMkLst>
            <pc:docMk/>
            <pc:sldMk cId="1658145993" sldId="560"/>
            <ac:spMk id="9" creationId="{59996569-2FD3-368E-9B8A-7337CBCB476E}"/>
          </ac:spMkLst>
        </pc:spChg>
      </pc:sldChg>
      <pc:sldChg chg="modSp">
        <pc:chgData name="Senevirathna D.H it21298608" userId="S::it21298608@my.sliit.lk::2bf474c2-897b-4ed6-9e27-686b94c634fc" providerId="AD" clId="Web-{AC765483-30B0-9464-D55B-79AF907BF1BB}" dt="2025-03-18T16:15:42.189" v="29" actId="20577"/>
        <pc:sldMkLst>
          <pc:docMk/>
          <pc:sldMk cId="925750080" sldId="563"/>
        </pc:sldMkLst>
        <pc:spChg chg="mod">
          <ac:chgData name="Senevirathna D.H it21298608" userId="S::it21298608@my.sliit.lk::2bf474c2-897b-4ed6-9e27-686b94c634fc" providerId="AD" clId="Web-{AC765483-30B0-9464-D55B-79AF907BF1BB}" dt="2025-03-18T16:15:42.189" v="29" actId="20577"/>
          <ac:spMkLst>
            <pc:docMk/>
            <pc:sldMk cId="925750080" sldId="563"/>
            <ac:spMk id="9" creationId="{9F8D8385-1F14-AB59-52EB-8648984F42CA}"/>
          </ac:spMkLst>
        </pc:spChg>
      </pc:sldChg>
      <pc:sldChg chg="modSp">
        <pc:chgData name="Senevirathna D.H it21298608" userId="S::it21298608@my.sliit.lk::2bf474c2-897b-4ed6-9e27-686b94c634fc" providerId="AD" clId="Web-{AC765483-30B0-9464-D55B-79AF907BF1BB}" dt="2025-03-18T16:15:52.596" v="32" actId="20577"/>
        <pc:sldMkLst>
          <pc:docMk/>
          <pc:sldMk cId="53799658" sldId="564"/>
        </pc:sldMkLst>
        <pc:spChg chg="mod">
          <ac:chgData name="Senevirathna D.H it21298608" userId="S::it21298608@my.sliit.lk::2bf474c2-897b-4ed6-9e27-686b94c634fc" providerId="AD" clId="Web-{AC765483-30B0-9464-D55B-79AF907BF1BB}" dt="2025-03-18T16:15:52.596" v="32" actId="20577"/>
          <ac:spMkLst>
            <pc:docMk/>
            <pc:sldMk cId="53799658" sldId="564"/>
            <ac:spMk id="9" creationId="{BBC05DA1-F209-0FBE-9419-C4997EBE47FA}"/>
          </ac:spMkLst>
        </pc:spChg>
      </pc:sldChg>
      <pc:sldChg chg="modSp">
        <pc:chgData name="Senevirathna D.H it21298608" userId="S::it21298608@my.sliit.lk::2bf474c2-897b-4ed6-9e27-686b94c634fc" providerId="AD" clId="Web-{AC765483-30B0-9464-D55B-79AF907BF1BB}" dt="2025-03-18T16:16:01.909" v="36" actId="20577"/>
        <pc:sldMkLst>
          <pc:docMk/>
          <pc:sldMk cId="1243581618" sldId="566"/>
        </pc:sldMkLst>
        <pc:spChg chg="mod">
          <ac:chgData name="Senevirathna D.H it21298608" userId="S::it21298608@my.sliit.lk::2bf474c2-897b-4ed6-9e27-686b94c634fc" providerId="AD" clId="Web-{AC765483-30B0-9464-D55B-79AF907BF1BB}" dt="2025-03-18T16:16:01.909" v="36" actId="20577"/>
          <ac:spMkLst>
            <pc:docMk/>
            <pc:sldMk cId="1243581618" sldId="566"/>
            <ac:spMk id="9" creationId="{406A6CAF-66F1-1B20-348D-750C2231AD86}"/>
          </ac:spMkLst>
        </pc:spChg>
      </pc:sldChg>
      <pc:sldChg chg="modSp">
        <pc:chgData name="Senevirathna D.H it21298608" userId="S::it21298608@my.sliit.lk::2bf474c2-897b-4ed6-9e27-686b94c634fc" providerId="AD" clId="Web-{AC765483-30B0-9464-D55B-79AF907BF1BB}" dt="2025-03-18T16:20:49.497" v="130" actId="20577"/>
        <pc:sldMkLst>
          <pc:docMk/>
          <pc:sldMk cId="3362676982" sldId="567"/>
        </pc:sldMkLst>
        <pc:spChg chg="mod">
          <ac:chgData name="Senevirathna D.H it21298608" userId="S::it21298608@my.sliit.lk::2bf474c2-897b-4ed6-9e27-686b94c634fc" providerId="AD" clId="Web-{AC765483-30B0-9464-D55B-79AF907BF1BB}" dt="2025-03-18T16:20:49.497" v="130" actId="20577"/>
          <ac:spMkLst>
            <pc:docMk/>
            <pc:sldMk cId="3362676982" sldId="567"/>
            <ac:spMk id="9" creationId="{C8E02192-D184-87E9-A38B-0D911B75CF30}"/>
          </ac:spMkLst>
        </pc:spChg>
      </pc:sldChg>
      <pc:sldChg chg="modSp">
        <pc:chgData name="Senevirathna D.H it21298608" userId="S::it21298608@my.sliit.lk::2bf474c2-897b-4ed6-9e27-686b94c634fc" providerId="AD" clId="Web-{AC765483-30B0-9464-D55B-79AF907BF1BB}" dt="2025-03-18T16:20:00.949" v="115" actId="20577"/>
        <pc:sldMkLst>
          <pc:docMk/>
          <pc:sldMk cId="4291142761" sldId="571"/>
        </pc:sldMkLst>
        <pc:spChg chg="mod">
          <ac:chgData name="Senevirathna D.H it21298608" userId="S::it21298608@my.sliit.lk::2bf474c2-897b-4ed6-9e27-686b94c634fc" providerId="AD" clId="Web-{AC765483-30B0-9464-D55B-79AF907BF1BB}" dt="2025-03-18T16:20:00.949" v="115" actId="20577"/>
          <ac:spMkLst>
            <pc:docMk/>
            <pc:sldMk cId="4291142761" sldId="571"/>
            <ac:spMk id="9" creationId="{C5976AE1-F7FE-A905-3566-12306269FEE0}"/>
          </ac:spMkLst>
        </pc:spChg>
      </pc:sldChg>
      <pc:sldChg chg="modSp">
        <pc:chgData name="Senevirathna D.H it21298608" userId="S::it21298608@my.sliit.lk::2bf474c2-897b-4ed6-9e27-686b94c634fc" providerId="AD" clId="Web-{AC765483-30B0-9464-D55B-79AF907BF1BB}" dt="2025-03-18T16:17:24.537" v="64" actId="20577"/>
        <pc:sldMkLst>
          <pc:docMk/>
          <pc:sldMk cId="1350693739" sldId="572"/>
        </pc:sldMkLst>
        <pc:spChg chg="mod">
          <ac:chgData name="Senevirathna D.H it21298608" userId="S::it21298608@my.sliit.lk::2bf474c2-897b-4ed6-9e27-686b94c634fc" providerId="AD" clId="Web-{AC765483-30B0-9464-D55B-79AF907BF1BB}" dt="2025-03-18T16:17:24.537" v="64" actId="20577"/>
          <ac:spMkLst>
            <pc:docMk/>
            <pc:sldMk cId="1350693739" sldId="572"/>
            <ac:spMk id="9" creationId="{69B0B634-FCD4-0962-60F3-51179C97B4C1}"/>
          </ac:spMkLst>
        </pc:spChg>
      </pc:sldChg>
      <pc:sldChg chg="modSp">
        <pc:chgData name="Senevirathna D.H it21298608" userId="S::it21298608@my.sliit.lk::2bf474c2-897b-4ed6-9e27-686b94c634fc" providerId="AD" clId="Web-{AC765483-30B0-9464-D55B-79AF907BF1BB}" dt="2025-03-18T16:20:12.887" v="118" actId="20577"/>
        <pc:sldMkLst>
          <pc:docMk/>
          <pc:sldMk cId="1151793090" sldId="573"/>
        </pc:sldMkLst>
        <pc:spChg chg="mod">
          <ac:chgData name="Senevirathna D.H it21298608" userId="S::it21298608@my.sliit.lk::2bf474c2-897b-4ed6-9e27-686b94c634fc" providerId="AD" clId="Web-{AC765483-30B0-9464-D55B-79AF907BF1BB}" dt="2025-03-18T16:20:12.887" v="118" actId="20577"/>
          <ac:spMkLst>
            <pc:docMk/>
            <pc:sldMk cId="1151793090" sldId="573"/>
            <ac:spMk id="9" creationId="{58FFB8DE-FA9C-59E8-F7A4-D74DF55CD81A}"/>
          </ac:spMkLst>
        </pc:spChg>
      </pc:sldChg>
    </pc:docChg>
  </pc:docChgLst>
  <pc:docChgLst>
    <pc:chgData name="Gunasekara W.M.M it21226496" userId="1d0de382-ab19-43c3-bd6b-6af1eaad0a44" providerId="ADAL" clId="{6EE188C7-F958-4D5C-86B9-5AB47DC3A148}"/>
    <pc:docChg chg="undo redo custSel addSld delSld modSld">
      <pc:chgData name="Gunasekara W.M.M it21226496" userId="1d0de382-ab19-43c3-bd6b-6af1eaad0a44" providerId="ADAL" clId="{6EE188C7-F958-4D5C-86B9-5AB47DC3A148}" dt="2025-03-19T03:14:21.255" v="631" actId="113"/>
      <pc:docMkLst>
        <pc:docMk/>
      </pc:docMkLst>
      <pc:sldChg chg="addSp delSp modSp mod">
        <pc:chgData name="Gunasekara W.M.M it21226496" userId="1d0de382-ab19-43c3-bd6b-6af1eaad0a44" providerId="ADAL" clId="{6EE188C7-F958-4D5C-86B9-5AB47DC3A148}" dt="2025-03-18T17:01:01.376" v="374" actId="478"/>
        <pc:sldMkLst>
          <pc:docMk/>
          <pc:sldMk cId="3503979848" sldId="376"/>
        </pc:sldMkLst>
        <pc:spChg chg="add del mod">
          <ac:chgData name="Gunasekara W.M.M it21226496" userId="1d0de382-ab19-43c3-bd6b-6af1eaad0a44" providerId="ADAL" clId="{6EE188C7-F958-4D5C-86B9-5AB47DC3A148}" dt="2025-03-18T17:01:01.376" v="374" actId="478"/>
          <ac:spMkLst>
            <pc:docMk/>
            <pc:sldMk cId="3503979848" sldId="376"/>
            <ac:spMk id="4" creationId="{7A15DFBC-4116-B6AD-5558-A38E1981E172}"/>
          </ac:spMkLst>
        </pc:spChg>
        <pc:graphicFrameChg chg="add mod">
          <ac:chgData name="Gunasekara W.M.M it21226496" userId="1d0de382-ab19-43c3-bd6b-6af1eaad0a44" providerId="ADAL" clId="{6EE188C7-F958-4D5C-86B9-5AB47DC3A148}" dt="2025-03-18T17:01:00.893" v="373"/>
          <ac:graphicFrameMkLst>
            <pc:docMk/>
            <pc:sldMk cId="3503979848" sldId="376"/>
            <ac:graphicFrameMk id="5" creationId="{FF75BA77-54FE-2DE7-005B-8155A0ECD9C5}"/>
          </ac:graphicFrameMkLst>
        </pc:graphicFrameChg>
        <pc:picChg chg="add del">
          <ac:chgData name="Gunasekara W.M.M it21226496" userId="1d0de382-ab19-43c3-bd6b-6af1eaad0a44" providerId="ADAL" clId="{6EE188C7-F958-4D5C-86B9-5AB47DC3A148}" dt="2025-03-18T17:01:01.376" v="374" actId="478"/>
          <ac:picMkLst>
            <pc:docMk/>
            <pc:sldMk cId="3503979848" sldId="376"/>
            <ac:picMk id="14" creationId="{68AFFDAF-DF13-2B69-8091-0CC9E61E14C2}"/>
          </ac:picMkLst>
        </pc:picChg>
      </pc:sldChg>
      <pc:sldChg chg="modSp mod">
        <pc:chgData name="Gunasekara W.M.M it21226496" userId="1d0de382-ab19-43c3-bd6b-6af1eaad0a44" providerId="ADAL" clId="{6EE188C7-F958-4D5C-86B9-5AB47DC3A148}" dt="2025-03-18T23:30:17.814" v="629" actId="20577"/>
        <pc:sldMkLst>
          <pc:docMk/>
          <pc:sldMk cId="463479360" sldId="378"/>
        </pc:sldMkLst>
        <pc:spChg chg="mod">
          <ac:chgData name="Gunasekara W.M.M it21226496" userId="1d0de382-ab19-43c3-bd6b-6af1eaad0a44" providerId="ADAL" clId="{6EE188C7-F958-4D5C-86B9-5AB47DC3A148}" dt="2025-03-18T23:30:17.814" v="629" actId="20577"/>
          <ac:spMkLst>
            <pc:docMk/>
            <pc:sldMk cId="463479360" sldId="378"/>
            <ac:spMk id="13" creationId="{E2EA33AE-2E4E-2AD0-7AAD-FF06CBACB603}"/>
          </ac:spMkLst>
        </pc:spChg>
        <pc:picChg chg="mod modCrop">
          <ac:chgData name="Gunasekara W.M.M it21226496" userId="1d0de382-ab19-43c3-bd6b-6af1eaad0a44" providerId="ADAL" clId="{6EE188C7-F958-4D5C-86B9-5AB47DC3A148}" dt="2025-03-18T12:25:00.269" v="367" actId="732"/>
          <ac:picMkLst>
            <pc:docMk/>
            <pc:sldMk cId="463479360" sldId="378"/>
            <ac:picMk id="9" creationId="{78047E11-2F93-1FCB-4B5D-782BE5C121DC}"/>
          </ac:picMkLst>
        </pc:picChg>
      </pc:sldChg>
      <pc:sldChg chg="modSp">
        <pc:chgData name="Gunasekara W.M.M it21226496" userId="1d0de382-ab19-43c3-bd6b-6af1eaad0a44" providerId="ADAL" clId="{6EE188C7-F958-4D5C-86B9-5AB47DC3A148}" dt="2025-03-17T15:19:02.141" v="76" actId="20577"/>
        <pc:sldMkLst>
          <pc:docMk/>
          <pc:sldMk cId="212903645" sldId="381"/>
        </pc:sldMkLst>
        <pc:graphicFrameChg chg="mod">
          <ac:chgData name="Gunasekara W.M.M it21226496" userId="1d0de382-ab19-43c3-bd6b-6af1eaad0a44" providerId="ADAL" clId="{6EE188C7-F958-4D5C-86B9-5AB47DC3A148}" dt="2025-03-17T15:19:02.141" v="76" actId="20577"/>
          <ac:graphicFrameMkLst>
            <pc:docMk/>
            <pc:sldMk cId="212903645" sldId="381"/>
            <ac:graphicFrameMk id="18" creationId="{77904144-F3AD-0301-D766-10A7F26097F8}"/>
          </ac:graphicFrameMkLst>
        </pc:graphicFrameChg>
      </pc:sldChg>
      <pc:sldChg chg="modSp mod">
        <pc:chgData name="Gunasekara W.M.M it21226496" userId="1d0de382-ab19-43c3-bd6b-6af1eaad0a44" providerId="ADAL" clId="{6EE188C7-F958-4D5C-86B9-5AB47DC3A148}" dt="2025-03-17T15:28:30.436" v="83" actId="14100"/>
        <pc:sldMkLst>
          <pc:docMk/>
          <pc:sldMk cId="777304759" sldId="414"/>
        </pc:sldMkLst>
        <pc:spChg chg="mod">
          <ac:chgData name="Gunasekara W.M.M it21226496" userId="1d0de382-ab19-43c3-bd6b-6af1eaad0a44" providerId="ADAL" clId="{6EE188C7-F958-4D5C-86B9-5AB47DC3A148}" dt="2025-03-17T15:28:20.791" v="82" actId="14100"/>
          <ac:spMkLst>
            <pc:docMk/>
            <pc:sldMk cId="777304759" sldId="414"/>
            <ac:spMk id="3" creationId="{8C6FDE38-1F01-3D81-7761-692AFA6D94E1}"/>
          </ac:spMkLst>
        </pc:spChg>
        <pc:spChg chg="mod">
          <ac:chgData name="Gunasekara W.M.M it21226496" userId="1d0de382-ab19-43c3-bd6b-6af1eaad0a44" providerId="ADAL" clId="{6EE188C7-F958-4D5C-86B9-5AB47DC3A148}" dt="2025-03-17T15:28:30.436" v="83" actId="14100"/>
          <ac:spMkLst>
            <pc:docMk/>
            <pc:sldMk cId="777304759" sldId="414"/>
            <ac:spMk id="24" creationId="{2933D145-74C0-44E8-968D-05342AA1F0CB}"/>
          </ac:spMkLst>
        </pc:spChg>
      </pc:sldChg>
      <pc:sldChg chg="modSp mod">
        <pc:chgData name="Gunasekara W.M.M it21226496" userId="1d0de382-ab19-43c3-bd6b-6af1eaad0a44" providerId="ADAL" clId="{6EE188C7-F958-4D5C-86B9-5AB47DC3A148}" dt="2025-03-19T03:14:21.255" v="631" actId="113"/>
        <pc:sldMkLst>
          <pc:docMk/>
          <pc:sldMk cId="188098152" sldId="466"/>
        </pc:sldMkLst>
        <pc:spChg chg="mod">
          <ac:chgData name="Gunasekara W.M.M it21226496" userId="1d0de382-ab19-43c3-bd6b-6af1eaad0a44" providerId="ADAL" clId="{6EE188C7-F958-4D5C-86B9-5AB47DC3A148}" dt="2025-03-19T03:14:21.255" v="631" actId="113"/>
          <ac:spMkLst>
            <pc:docMk/>
            <pc:sldMk cId="188098152" sldId="466"/>
            <ac:spMk id="4" creationId="{70AFC401-D71B-39A1-9EE1-985410FD6C52}"/>
          </ac:spMkLst>
        </pc:spChg>
        <pc:picChg chg="mod">
          <ac:chgData name="Gunasekara W.M.M it21226496" userId="1d0de382-ab19-43c3-bd6b-6af1eaad0a44" providerId="ADAL" clId="{6EE188C7-F958-4D5C-86B9-5AB47DC3A148}" dt="2025-03-19T02:53:35.679" v="630" actId="1076"/>
          <ac:picMkLst>
            <pc:docMk/>
            <pc:sldMk cId="188098152" sldId="466"/>
            <ac:picMk id="5" creationId="{F5D4D88B-242A-30BD-5CC1-324777D63A53}"/>
          </ac:picMkLst>
        </pc:picChg>
      </pc:sldChg>
      <pc:sldChg chg="addSp delSp modSp mod">
        <pc:chgData name="Gunasekara W.M.M it21226496" userId="1d0de382-ab19-43c3-bd6b-6af1eaad0a44" providerId="ADAL" clId="{6EE188C7-F958-4D5C-86B9-5AB47DC3A148}" dt="2025-03-18T18:35:56.693" v="577" actId="1076"/>
        <pc:sldMkLst>
          <pc:docMk/>
          <pc:sldMk cId="1806601785" sldId="472"/>
        </pc:sldMkLst>
        <pc:spChg chg="add del mod">
          <ac:chgData name="Gunasekara W.M.M it21226496" userId="1d0de382-ab19-43c3-bd6b-6af1eaad0a44" providerId="ADAL" clId="{6EE188C7-F958-4D5C-86B9-5AB47DC3A148}" dt="2025-03-18T18:35:49.205" v="573" actId="478"/>
          <ac:spMkLst>
            <pc:docMk/>
            <pc:sldMk cId="1806601785" sldId="472"/>
            <ac:spMk id="7" creationId="{F67943AD-32AD-C625-6317-95CC8A4486A2}"/>
          </ac:spMkLst>
        </pc:spChg>
        <pc:spChg chg="del">
          <ac:chgData name="Gunasekara W.M.M it21226496" userId="1d0de382-ab19-43c3-bd6b-6af1eaad0a44" providerId="ADAL" clId="{6EE188C7-F958-4D5C-86B9-5AB47DC3A148}" dt="2025-03-18T18:35:47.093" v="572" actId="478"/>
          <ac:spMkLst>
            <pc:docMk/>
            <pc:sldMk cId="1806601785" sldId="472"/>
            <ac:spMk id="24" creationId="{AA695A88-4238-2D13-FA43-39BF35D2547C}"/>
          </ac:spMkLst>
        </pc:spChg>
        <pc:picChg chg="add mod">
          <ac:chgData name="Gunasekara W.M.M it21226496" userId="1d0de382-ab19-43c3-bd6b-6af1eaad0a44" providerId="ADAL" clId="{6EE188C7-F958-4D5C-86B9-5AB47DC3A148}" dt="2025-03-18T18:35:56.693" v="577" actId="1076"/>
          <ac:picMkLst>
            <pc:docMk/>
            <pc:sldMk cId="1806601785" sldId="472"/>
            <ac:picMk id="14" creationId="{1FAC2B49-28B5-2461-96EE-DE33A801064C}"/>
          </ac:picMkLst>
        </pc:picChg>
      </pc:sldChg>
      <pc:sldChg chg="del">
        <pc:chgData name="Gunasekara W.M.M it21226496" userId="1d0de382-ab19-43c3-bd6b-6af1eaad0a44" providerId="ADAL" clId="{6EE188C7-F958-4D5C-86B9-5AB47DC3A148}" dt="2025-03-18T12:07:51.306" v="319" actId="2696"/>
        <pc:sldMkLst>
          <pc:docMk/>
          <pc:sldMk cId="675686405" sldId="473"/>
        </pc:sldMkLst>
      </pc:sldChg>
      <pc:sldChg chg="addSp delSp modSp mod">
        <pc:chgData name="Gunasekara W.M.M it21226496" userId="1d0de382-ab19-43c3-bd6b-6af1eaad0a44" providerId="ADAL" clId="{6EE188C7-F958-4D5C-86B9-5AB47DC3A148}" dt="2025-03-18T23:25:24.920" v="618" actId="20577"/>
        <pc:sldMkLst>
          <pc:docMk/>
          <pc:sldMk cId="3673148937" sldId="498"/>
        </pc:sldMkLst>
        <pc:spChg chg="mod">
          <ac:chgData name="Gunasekara W.M.M it21226496" userId="1d0de382-ab19-43c3-bd6b-6af1eaad0a44" providerId="ADAL" clId="{6EE188C7-F958-4D5C-86B9-5AB47DC3A148}" dt="2025-03-18T23:25:24.920" v="618" actId="20577"/>
          <ac:spMkLst>
            <pc:docMk/>
            <pc:sldMk cId="3673148937" sldId="498"/>
            <ac:spMk id="3" creationId="{B5AEE5AD-272D-2808-7AEB-5CACCA8CD6C8}"/>
          </ac:spMkLst>
        </pc:spChg>
        <pc:spChg chg="add del mod">
          <ac:chgData name="Gunasekara W.M.M it21226496" userId="1d0de382-ab19-43c3-bd6b-6af1eaad0a44" providerId="ADAL" clId="{6EE188C7-F958-4D5C-86B9-5AB47DC3A148}" dt="2025-03-18T23:13:58.098" v="606" actId="478"/>
          <ac:spMkLst>
            <pc:docMk/>
            <pc:sldMk cId="3673148937" sldId="498"/>
            <ac:spMk id="5" creationId="{42E0D572-BBB3-F427-09DF-E23CD1F9753F}"/>
          </ac:spMkLst>
        </pc:spChg>
        <pc:spChg chg="mod">
          <ac:chgData name="Gunasekara W.M.M it21226496" userId="1d0de382-ab19-43c3-bd6b-6af1eaad0a44" providerId="ADAL" clId="{6EE188C7-F958-4D5C-86B9-5AB47DC3A148}" dt="2025-03-18T23:09:40.734" v="590" actId="20577"/>
          <ac:spMkLst>
            <pc:docMk/>
            <pc:sldMk cId="3673148937" sldId="498"/>
            <ac:spMk id="23" creationId="{6F2EEA13-4DEC-1A4D-8D88-22FFA7705CAD}"/>
          </ac:spMkLst>
        </pc:spChg>
        <pc:spChg chg="del mod">
          <ac:chgData name="Gunasekara W.M.M it21226496" userId="1d0de382-ab19-43c3-bd6b-6af1eaad0a44" providerId="ADAL" clId="{6EE188C7-F958-4D5C-86B9-5AB47DC3A148}" dt="2025-03-18T23:13:51.768" v="604" actId="478"/>
          <ac:spMkLst>
            <pc:docMk/>
            <pc:sldMk cId="3673148937" sldId="498"/>
            <ac:spMk id="24" creationId="{A848D90D-1B77-37E5-1258-3DE1ECE5F542}"/>
          </ac:spMkLst>
        </pc:spChg>
      </pc:sldChg>
      <pc:sldChg chg="addSp delSp modSp mod">
        <pc:chgData name="Gunasekara W.M.M it21226496" userId="1d0de382-ab19-43c3-bd6b-6af1eaad0a44" providerId="ADAL" clId="{6EE188C7-F958-4D5C-86B9-5AB47DC3A148}" dt="2025-03-17T15:10:16.487" v="60" actId="20577"/>
        <pc:sldMkLst>
          <pc:docMk/>
          <pc:sldMk cId="3593304611" sldId="499"/>
        </pc:sldMkLst>
        <pc:spChg chg="add mod">
          <ac:chgData name="Gunasekara W.M.M it21226496" userId="1d0de382-ab19-43c3-bd6b-6af1eaad0a44" providerId="ADAL" clId="{6EE188C7-F958-4D5C-86B9-5AB47DC3A148}" dt="2025-03-17T15:10:16.487" v="60" actId="20577"/>
          <ac:spMkLst>
            <pc:docMk/>
            <pc:sldMk cId="3593304611" sldId="499"/>
            <ac:spMk id="4" creationId="{8CCF2746-AF08-9D11-8533-C8C909CD2509}"/>
          </ac:spMkLst>
        </pc:spChg>
      </pc:sldChg>
      <pc:sldChg chg="addSp modSp mod">
        <pc:chgData name="Gunasekara W.M.M it21226496" userId="1d0de382-ab19-43c3-bd6b-6af1eaad0a44" providerId="ADAL" clId="{6EE188C7-F958-4D5C-86B9-5AB47DC3A148}" dt="2025-03-17T15:14:46.944" v="66" actId="1076"/>
        <pc:sldMkLst>
          <pc:docMk/>
          <pc:sldMk cId="4230969872" sldId="501"/>
        </pc:sldMkLst>
        <pc:spChg chg="mod">
          <ac:chgData name="Gunasekara W.M.M it21226496" userId="1d0de382-ab19-43c3-bd6b-6af1eaad0a44" providerId="ADAL" clId="{6EE188C7-F958-4D5C-86B9-5AB47DC3A148}" dt="2025-03-17T15:14:05.484" v="61" actId="1076"/>
          <ac:spMkLst>
            <pc:docMk/>
            <pc:sldMk cId="4230969872" sldId="501"/>
            <ac:spMk id="23" creationId="{421CD631-BA3F-67E5-A991-05B63289F9A0}"/>
          </ac:spMkLst>
        </pc:spChg>
        <pc:picChg chg="add mod">
          <ac:chgData name="Gunasekara W.M.M it21226496" userId="1d0de382-ab19-43c3-bd6b-6af1eaad0a44" providerId="ADAL" clId="{6EE188C7-F958-4D5C-86B9-5AB47DC3A148}" dt="2025-03-17T15:14:46.944" v="66" actId="1076"/>
          <ac:picMkLst>
            <pc:docMk/>
            <pc:sldMk cId="4230969872" sldId="501"/>
            <ac:picMk id="3" creationId="{CDBE34C7-8F32-C6E0-B640-C73AA2BA4B03}"/>
          </ac:picMkLst>
        </pc:picChg>
      </pc:sldChg>
      <pc:sldChg chg="addSp delSp modSp mod">
        <pc:chgData name="Gunasekara W.M.M it21226496" userId="1d0de382-ab19-43c3-bd6b-6af1eaad0a44" providerId="ADAL" clId="{6EE188C7-F958-4D5C-86B9-5AB47DC3A148}" dt="2025-03-18T11:42:12.341" v="183" actId="1076"/>
        <pc:sldMkLst>
          <pc:docMk/>
          <pc:sldMk cId="3281529453" sldId="502"/>
        </pc:sldMkLst>
        <pc:picChg chg="add del mod">
          <ac:chgData name="Gunasekara W.M.M it21226496" userId="1d0de382-ab19-43c3-bd6b-6af1eaad0a44" providerId="ADAL" clId="{6EE188C7-F958-4D5C-86B9-5AB47DC3A148}" dt="2025-03-18T11:42:09.057" v="181" actId="478"/>
          <ac:picMkLst>
            <pc:docMk/>
            <pc:sldMk cId="3281529453" sldId="502"/>
            <ac:picMk id="4" creationId="{46495B1B-5214-70CC-5542-2B7203AE38DD}"/>
          </ac:picMkLst>
        </pc:picChg>
        <pc:picChg chg="add del mod">
          <ac:chgData name="Gunasekara W.M.M it21226496" userId="1d0de382-ab19-43c3-bd6b-6af1eaad0a44" providerId="ADAL" clId="{6EE188C7-F958-4D5C-86B9-5AB47DC3A148}" dt="2025-03-18T11:41:49.914" v="180" actId="478"/>
          <ac:picMkLst>
            <pc:docMk/>
            <pc:sldMk cId="3281529453" sldId="502"/>
            <ac:picMk id="7" creationId="{F3638ECC-E33A-2DED-1A06-B5403C86631A}"/>
          </ac:picMkLst>
        </pc:picChg>
        <pc:picChg chg="add mod">
          <ac:chgData name="Gunasekara W.M.M it21226496" userId="1d0de382-ab19-43c3-bd6b-6af1eaad0a44" providerId="ADAL" clId="{6EE188C7-F958-4D5C-86B9-5AB47DC3A148}" dt="2025-03-18T11:42:12.341" v="183" actId="1076"/>
          <ac:picMkLst>
            <pc:docMk/>
            <pc:sldMk cId="3281529453" sldId="502"/>
            <ac:picMk id="14" creationId="{B9CA10A9-3F20-B453-7CA6-57AD1C113D37}"/>
          </ac:picMkLst>
        </pc:picChg>
      </pc:sldChg>
      <pc:sldChg chg="addSp delSp modSp mod">
        <pc:chgData name="Gunasekara W.M.M it21226496" userId="1d0de382-ab19-43c3-bd6b-6af1eaad0a44" providerId="ADAL" clId="{6EE188C7-F958-4D5C-86B9-5AB47DC3A148}" dt="2025-03-17T19:16:15.715" v="172" actId="14100"/>
        <pc:sldMkLst>
          <pc:docMk/>
          <pc:sldMk cId="3625293469" sldId="503"/>
        </pc:sldMkLst>
        <pc:picChg chg="add mod">
          <ac:chgData name="Gunasekara W.M.M it21226496" userId="1d0de382-ab19-43c3-bd6b-6af1eaad0a44" providerId="ADAL" clId="{6EE188C7-F958-4D5C-86B9-5AB47DC3A148}" dt="2025-03-17T19:15:13.379" v="166" actId="1076"/>
          <ac:picMkLst>
            <pc:docMk/>
            <pc:sldMk cId="3625293469" sldId="503"/>
            <ac:picMk id="4" creationId="{A7913140-2C9D-2FCA-57C5-7A8A4644BEAD}"/>
          </ac:picMkLst>
        </pc:picChg>
        <pc:picChg chg="add mod">
          <ac:chgData name="Gunasekara W.M.M it21226496" userId="1d0de382-ab19-43c3-bd6b-6af1eaad0a44" providerId="ADAL" clId="{6EE188C7-F958-4D5C-86B9-5AB47DC3A148}" dt="2025-03-17T19:16:15.715" v="172" actId="14100"/>
          <ac:picMkLst>
            <pc:docMk/>
            <pc:sldMk cId="3625293469" sldId="503"/>
            <ac:picMk id="7" creationId="{415A8374-3FE2-375F-C817-6C9A741D398A}"/>
          </ac:picMkLst>
        </pc:picChg>
      </pc:sldChg>
      <pc:sldChg chg="addSp delSp modSp mod">
        <pc:chgData name="Gunasekara W.M.M it21226496" userId="1d0de382-ab19-43c3-bd6b-6af1eaad0a44" providerId="ADAL" clId="{6EE188C7-F958-4D5C-86B9-5AB47DC3A148}" dt="2025-03-18T12:15:19.860" v="343" actId="20577"/>
        <pc:sldMkLst>
          <pc:docMk/>
          <pc:sldMk cId="2570157596" sldId="504"/>
        </pc:sldMkLst>
        <pc:spChg chg="add del mod">
          <ac:chgData name="Gunasekara W.M.M it21226496" userId="1d0de382-ab19-43c3-bd6b-6af1eaad0a44" providerId="ADAL" clId="{6EE188C7-F958-4D5C-86B9-5AB47DC3A148}" dt="2025-03-18T12:15:19.860" v="343" actId="20577"/>
          <ac:spMkLst>
            <pc:docMk/>
            <pc:sldMk cId="2570157596" sldId="504"/>
            <ac:spMk id="7" creationId="{CC9E6381-5DC8-5A56-231A-19D41B96471A}"/>
          </ac:spMkLst>
        </pc:spChg>
        <pc:spChg chg="mod">
          <ac:chgData name="Gunasekara W.M.M it21226496" userId="1d0de382-ab19-43c3-bd6b-6af1eaad0a44" providerId="ADAL" clId="{6EE188C7-F958-4D5C-86B9-5AB47DC3A148}" dt="2025-03-17T18:27:01.898" v="127" actId="1076"/>
          <ac:spMkLst>
            <pc:docMk/>
            <pc:sldMk cId="2570157596" sldId="504"/>
            <ac:spMk id="24" creationId="{4626A02D-62A9-FD08-489E-50B533F134C2}"/>
          </ac:spMkLst>
        </pc:spChg>
        <pc:picChg chg="add mod">
          <ac:chgData name="Gunasekara W.M.M it21226496" userId="1d0de382-ab19-43c3-bd6b-6af1eaad0a44" providerId="ADAL" clId="{6EE188C7-F958-4D5C-86B9-5AB47DC3A148}" dt="2025-03-18T12:11:43.125" v="322" actId="1076"/>
          <ac:picMkLst>
            <pc:docMk/>
            <pc:sldMk cId="2570157596" sldId="504"/>
            <ac:picMk id="3" creationId="{849A2BA8-BBA4-501A-07FE-AA4C97D14162}"/>
          </ac:picMkLst>
        </pc:picChg>
        <pc:picChg chg="add del mod">
          <ac:chgData name="Gunasekara W.M.M it21226496" userId="1d0de382-ab19-43c3-bd6b-6af1eaad0a44" providerId="ADAL" clId="{6EE188C7-F958-4D5C-86B9-5AB47DC3A148}" dt="2025-03-17T18:27:01.898" v="127" actId="1076"/>
          <ac:picMkLst>
            <pc:docMk/>
            <pc:sldMk cId="2570157596" sldId="504"/>
            <ac:picMk id="4" creationId="{7F6EDB9F-938C-CDC9-C9FA-70A58FBE4BBB}"/>
          </ac:picMkLst>
        </pc:picChg>
        <pc:picChg chg="add del mod">
          <ac:chgData name="Gunasekara W.M.M it21226496" userId="1d0de382-ab19-43c3-bd6b-6af1eaad0a44" providerId="ADAL" clId="{6EE188C7-F958-4D5C-86B9-5AB47DC3A148}" dt="2025-03-17T18:27:01.898" v="127" actId="1076"/>
          <ac:picMkLst>
            <pc:docMk/>
            <pc:sldMk cId="2570157596" sldId="504"/>
            <ac:picMk id="5" creationId="{5093C124-1648-15CE-6C10-319ADD14F307}"/>
          </ac:picMkLst>
        </pc:picChg>
        <pc:picChg chg="add del mod">
          <ac:chgData name="Gunasekara W.M.M it21226496" userId="1d0de382-ab19-43c3-bd6b-6af1eaad0a44" providerId="ADAL" clId="{6EE188C7-F958-4D5C-86B9-5AB47DC3A148}" dt="2025-03-17T18:54:31.436" v="163" actId="1076"/>
          <ac:picMkLst>
            <pc:docMk/>
            <pc:sldMk cId="2570157596" sldId="504"/>
            <ac:picMk id="11" creationId="{637E2235-9575-9508-6879-6EC4BCFE6689}"/>
          </ac:picMkLst>
        </pc:picChg>
        <pc:picChg chg="add del mod">
          <ac:chgData name="Gunasekara W.M.M it21226496" userId="1d0de382-ab19-43c3-bd6b-6af1eaad0a44" providerId="ADAL" clId="{6EE188C7-F958-4D5C-86B9-5AB47DC3A148}" dt="2025-03-18T12:11:39.669" v="320" actId="478"/>
          <ac:picMkLst>
            <pc:docMk/>
            <pc:sldMk cId="2570157596" sldId="504"/>
            <ac:picMk id="17" creationId="{4ED7F89C-235F-3A40-E1B0-60B2F792D93A}"/>
          </ac:picMkLst>
        </pc:picChg>
      </pc:sldChg>
      <pc:sldChg chg="addSp modSp">
        <pc:chgData name="Gunasekara W.M.M it21226496" userId="1d0de382-ab19-43c3-bd6b-6af1eaad0a44" providerId="ADAL" clId="{6EE188C7-F958-4D5C-86B9-5AB47DC3A148}" dt="2025-03-18T15:42:40.954" v="370"/>
        <pc:sldMkLst>
          <pc:docMk/>
          <pc:sldMk cId="3473832927" sldId="505"/>
        </pc:sldMkLst>
        <pc:graphicFrameChg chg="add mod">
          <ac:chgData name="Gunasekara W.M.M it21226496" userId="1d0de382-ab19-43c3-bd6b-6af1eaad0a44" providerId="ADAL" clId="{6EE188C7-F958-4D5C-86B9-5AB47DC3A148}" dt="2025-03-18T15:42:40.954" v="370"/>
          <ac:graphicFrameMkLst>
            <pc:docMk/>
            <pc:sldMk cId="3473832927" sldId="505"/>
            <ac:graphicFrameMk id="3" creationId="{FF75BA77-54FE-2DE7-005B-8155A0ECD9C5}"/>
          </ac:graphicFrameMkLst>
        </pc:graphicFrameChg>
      </pc:sldChg>
      <pc:sldChg chg="addSp modSp mod">
        <pc:chgData name="Gunasekara W.M.M it21226496" userId="1d0de382-ab19-43c3-bd6b-6af1eaad0a44" providerId="ADAL" clId="{6EE188C7-F958-4D5C-86B9-5AB47DC3A148}" dt="2025-03-17T18:30:18.074" v="154" actId="1076"/>
        <pc:sldMkLst>
          <pc:docMk/>
          <pc:sldMk cId="4263019622" sldId="507"/>
        </pc:sldMkLst>
        <pc:picChg chg="add mod">
          <ac:chgData name="Gunasekara W.M.M it21226496" userId="1d0de382-ab19-43c3-bd6b-6af1eaad0a44" providerId="ADAL" clId="{6EE188C7-F958-4D5C-86B9-5AB47DC3A148}" dt="2025-03-17T18:30:18.074" v="154" actId="1076"/>
          <ac:picMkLst>
            <pc:docMk/>
            <pc:sldMk cId="4263019622" sldId="507"/>
            <ac:picMk id="3" creationId="{569723A2-5B9E-6BDC-30C3-6738B41D79CF}"/>
          </ac:picMkLst>
        </pc:picChg>
      </pc:sldChg>
      <pc:sldChg chg="addSp delSp modSp mod">
        <pc:chgData name="Gunasekara W.M.M it21226496" userId="1d0de382-ab19-43c3-bd6b-6af1eaad0a44" providerId="ADAL" clId="{6EE188C7-F958-4D5C-86B9-5AB47DC3A148}" dt="2025-03-18T18:23:06.982" v="567" actId="478"/>
        <pc:sldMkLst>
          <pc:docMk/>
          <pc:sldMk cId="427498939" sldId="508"/>
        </pc:sldMkLst>
        <pc:spChg chg="add del">
          <ac:chgData name="Gunasekara W.M.M it21226496" userId="1d0de382-ab19-43c3-bd6b-6af1eaad0a44" providerId="ADAL" clId="{6EE188C7-F958-4D5C-86B9-5AB47DC3A148}" dt="2025-03-18T12:18:11.968" v="345" actId="22"/>
          <ac:spMkLst>
            <pc:docMk/>
            <pc:sldMk cId="427498939" sldId="508"/>
            <ac:spMk id="4" creationId="{E469CAAC-7058-C60D-6A52-13D25543263D}"/>
          </ac:spMkLst>
        </pc:spChg>
        <pc:spChg chg="add del">
          <ac:chgData name="Gunasekara W.M.M it21226496" userId="1d0de382-ab19-43c3-bd6b-6af1eaad0a44" providerId="ADAL" clId="{6EE188C7-F958-4D5C-86B9-5AB47DC3A148}" dt="2025-03-18T12:18:16.405" v="347" actId="22"/>
          <ac:spMkLst>
            <pc:docMk/>
            <pc:sldMk cId="427498939" sldId="508"/>
            <ac:spMk id="7" creationId="{0BB1320F-14B0-8128-0224-8A9C11189D35}"/>
          </ac:spMkLst>
        </pc:spChg>
        <pc:spChg chg="del">
          <ac:chgData name="Gunasekara W.M.M it21226496" userId="1d0de382-ab19-43c3-bd6b-6af1eaad0a44" providerId="ADAL" clId="{6EE188C7-F958-4D5C-86B9-5AB47DC3A148}" dt="2025-03-18T18:23:06.982" v="567" actId="478"/>
          <ac:spMkLst>
            <pc:docMk/>
            <pc:sldMk cId="427498939" sldId="508"/>
            <ac:spMk id="9" creationId="{F23B4395-7FAC-5128-97E4-1878993F9A6E}"/>
          </ac:spMkLst>
        </pc:spChg>
        <pc:spChg chg="add mod">
          <ac:chgData name="Gunasekara W.M.M it21226496" userId="1d0de382-ab19-43c3-bd6b-6af1eaad0a44" providerId="ADAL" clId="{6EE188C7-F958-4D5C-86B9-5AB47DC3A148}" dt="2025-03-18T12:19:30.157" v="365" actId="20577"/>
          <ac:spMkLst>
            <pc:docMk/>
            <pc:sldMk cId="427498939" sldId="508"/>
            <ac:spMk id="14" creationId="{828D3D0C-5AAA-30DB-676A-79ED81340EBF}"/>
          </ac:spMkLst>
        </pc:spChg>
        <pc:grpChg chg="del mod">
          <ac:chgData name="Gunasekara W.M.M it21226496" userId="1d0de382-ab19-43c3-bd6b-6af1eaad0a44" providerId="ADAL" clId="{6EE188C7-F958-4D5C-86B9-5AB47DC3A148}" dt="2025-03-18T18:23:06.982" v="567" actId="478"/>
          <ac:grpSpMkLst>
            <pc:docMk/>
            <pc:sldMk cId="427498939" sldId="508"/>
            <ac:grpSpMk id="10" creationId="{E98A0AD8-E364-0EC4-E844-FC662D897C22}"/>
          </ac:grpSpMkLst>
        </pc:grpChg>
        <pc:picChg chg="mod">
          <ac:chgData name="Gunasekara W.M.M it21226496" userId="1d0de382-ab19-43c3-bd6b-6af1eaad0a44" providerId="ADAL" clId="{6EE188C7-F958-4D5C-86B9-5AB47DC3A148}" dt="2025-03-18T18:23:06.982" v="567" actId="478"/>
          <ac:picMkLst>
            <pc:docMk/>
            <pc:sldMk cId="427498939" sldId="508"/>
            <ac:picMk id="8" creationId="{0760F4FC-1CB1-E501-8EDF-8BDE6D0CBD4E}"/>
          </ac:picMkLst>
        </pc:picChg>
      </pc:sldChg>
      <pc:sldChg chg="addSp modSp mod">
        <pc:chgData name="Gunasekara W.M.M it21226496" userId="1d0de382-ab19-43c3-bd6b-6af1eaad0a44" providerId="ADAL" clId="{6EE188C7-F958-4D5C-86B9-5AB47DC3A148}" dt="2025-03-18T18:22:43" v="566" actId="20577"/>
        <pc:sldMkLst>
          <pc:docMk/>
          <pc:sldMk cId="2327171472" sldId="528"/>
        </pc:sldMkLst>
        <pc:spChg chg="add mod">
          <ac:chgData name="Gunasekara W.M.M it21226496" userId="1d0de382-ab19-43c3-bd6b-6af1eaad0a44" providerId="ADAL" clId="{6EE188C7-F958-4D5C-86B9-5AB47DC3A148}" dt="2025-03-17T15:44:33.965" v="95" actId="12"/>
          <ac:spMkLst>
            <pc:docMk/>
            <pc:sldMk cId="2327171472" sldId="528"/>
            <ac:spMk id="3" creationId="{C3D85498-F04E-4BC8-6717-B9CB0993F1BC}"/>
          </ac:spMkLst>
        </pc:spChg>
        <pc:spChg chg="add mod">
          <ac:chgData name="Gunasekara W.M.M it21226496" userId="1d0de382-ab19-43c3-bd6b-6af1eaad0a44" providerId="ADAL" clId="{6EE188C7-F958-4D5C-86B9-5AB47DC3A148}" dt="2025-03-18T18:22:43" v="566" actId="20577"/>
          <ac:spMkLst>
            <pc:docMk/>
            <pc:sldMk cId="2327171472" sldId="528"/>
            <ac:spMk id="5" creationId="{61766B69-8857-5496-C453-3A1A56E14AE8}"/>
          </ac:spMkLst>
        </pc:spChg>
      </pc:sldChg>
      <pc:sldChg chg="addSp modSp mod">
        <pc:chgData name="Gunasekara W.M.M it21226496" userId="1d0de382-ab19-43c3-bd6b-6af1eaad0a44" providerId="ADAL" clId="{6EE188C7-F958-4D5C-86B9-5AB47DC3A148}" dt="2025-03-17T18:30:47.170" v="155" actId="1076"/>
        <pc:sldMkLst>
          <pc:docMk/>
          <pc:sldMk cId="1067602421" sldId="529"/>
        </pc:sldMkLst>
        <pc:spChg chg="add mod">
          <ac:chgData name="Gunasekara W.M.M it21226496" userId="1d0de382-ab19-43c3-bd6b-6af1eaad0a44" providerId="ADAL" clId="{6EE188C7-F958-4D5C-86B9-5AB47DC3A148}" dt="2025-03-17T18:30:47.170" v="155" actId="1076"/>
          <ac:spMkLst>
            <pc:docMk/>
            <pc:sldMk cId="1067602421" sldId="529"/>
            <ac:spMk id="4" creationId="{C34F3C27-72CD-5BAB-0ADB-D1CC71733B97}"/>
          </ac:spMkLst>
        </pc:spChg>
      </pc:sldChg>
      <pc:sldChg chg="delSp modSp add del mod">
        <pc:chgData name="Gunasekara W.M.M it21226496" userId="1d0de382-ab19-43c3-bd6b-6af1eaad0a44" providerId="ADAL" clId="{6EE188C7-F958-4D5C-86B9-5AB47DC3A148}" dt="2025-03-18T12:20:16.661" v="366" actId="2696"/>
        <pc:sldMkLst>
          <pc:docMk/>
          <pc:sldMk cId="3637963139" sldId="534"/>
        </pc:sldMkLst>
      </pc:sldChg>
      <pc:sldChg chg="addSp delSp modSp add mod">
        <pc:chgData name="Gunasekara W.M.M it21226496" userId="1d0de382-ab19-43c3-bd6b-6af1eaad0a44" providerId="ADAL" clId="{6EE188C7-F958-4D5C-86B9-5AB47DC3A148}" dt="2025-03-18T17:47:56.638" v="396" actId="2711"/>
        <pc:sldMkLst>
          <pc:docMk/>
          <pc:sldMk cId="1658145993" sldId="560"/>
        </pc:sldMkLst>
        <pc:spChg chg="add del mod">
          <ac:chgData name="Gunasekara W.M.M it21226496" userId="1d0de382-ab19-43c3-bd6b-6af1eaad0a44" providerId="ADAL" clId="{6EE188C7-F958-4D5C-86B9-5AB47DC3A148}" dt="2025-03-18T11:42:47.889" v="187" actId="478"/>
          <ac:spMkLst>
            <pc:docMk/>
            <pc:sldMk cId="1658145993" sldId="560"/>
            <ac:spMk id="4" creationId="{72EC3C08-A342-6E85-75AF-37EFB6747C5E}"/>
          </ac:spMkLst>
        </pc:spChg>
        <pc:spChg chg="add mod">
          <ac:chgData name="Gunasekara W.M.M it21226496" userId="1d0de382-ab19-43c3-bd6b-6af1eaad0a44" providerId="ADAL" clId="{6EE188C7-F958-4D5C-86B9-5AB47DC3A148}" dt="2025-03-18T17:47:56.638" v="396" actId="2711"/>
          <ac:spMkLst>
            <pc:docMk/>
            <pc:sldMk cId="1658145993" sldId="560"/>
            <ac:spMk id="21" creationId="{598D7874-5084-873A-021B-8674DD991E8A}"/>
          </ac:spMkLst>
        </pc:spChg>
        <pc:spChg chg="del">
          <ac:chgData name="Gunasekara W.M.M it21226496" userId="1d0de382-ab19-43c3-bd6b-6af1eaad0a44" providerId="ADAL" clId="{6EE188C7-F958-4D5C-86B9-5AB47DC3A148}" dt="2025-03-18T11:42:46.342" v="186" actId="478"/>
          <ac:spMkLst>
            <pc:docMk/>
            <pc:sldMk cId="1658145993" sldId="560"/>
            <ac:spMk id="23" creationId="{CC8177AD-BE25-5DD9-B321-2886DE8CDF22}"/>
          </ac:spMkLst>
        </pc:spChg>
        <pc:picChg chg="add mod">
          <ac:chgData name="Gunasekara W.M.M it21226496" userId="1d0de382-ab19-43c3-bd6b-6af1eaad0a44" providerId="ADAL" clId="{6EE188C7-F958-4D5C-86B9-5AB47DC3A148}" dt="2025-03-18T17:42:24.062" v="376" actId="1076"/>
          <ac:picMkLst>
            <pc:docMk/>
            <pc:sldMk cId="1658145993" sldId="560"/>
            <ac:picMk id="7" creationId="{8D5D6549-0507-DA3E-07B5-D0C6052275F9}"/>
          </ac:picMkLst>
        </pc:picChg>
        <pc:picChg chg="del">
          <ac:chgData name="Gunasekara W.M.M it21226496" userId="1d0de382-ab19-43c3-bd6b-6af1eaad0a44" providerId="ADAL" clId="{6EE188C7-F958-4D5C-86B9-5AB47DC3A148}" dt="2025-03-18T11:42:44.137" v="185" actId="478"/>
          <ac:picMkLst>
            <pc:docMk/>
            <pc:sldMk cId="1658145993" sldId="560"/>
            <ac:picMk id="14" creationId="{A1FCC964-08AC-F947-33EF-6F59DDB81896}"/>
          </ac:picMkLst>
        </pc:picChg>
        <pc:picChg chg="add mod">
          <ac:chgData name="Gunasekara W.M.M it21226496" userId="1d0de382-ab19-43c3-bd6b-6af1eaad0a44" providerId="ADAL" clId="{6EE188C7-F958-4D5C-86B9-5AB47DC3A148}" dt="2025-03-18T11:44:13.943" v="197" actId="14100"/>
          <ac:picMkLst>
            <pc:docMk/>
            <pc:sldMk cId="1658145993" sldId="560"/>
            <ac:picMk id="15" creationId="{C98C9EFA-02B4-D7B2-72CB-D201D248C8E7}"/>
          </ac:picMkLst>
        </pc:picChg>
        <pc:picChg chg="add del mod modCrop">
          <ac:chgData name="Gunasekara W.M.M it21226496" userId="1d0de382-ab19-43c3-bd6b-6af1eaad0a44" providerId="ADAL" clId="{6EE188C7-F958-4D5C-86B9-5AB47DC3A148}" dt="2025-03-18T11:45:04.516" v="205" actId="478"/>
          <ac:picMkLst>
            <pc:docMk/>
            <pc:sldMk cId="1658145993" sldId="560"/>
            <ac:picMk id="17" creationId="{BE4DC036-252D-2537-F6A0-4E2F25BDF21E}"/>
          </ac:picMkLst>
        </pc:picChg>
        <pc:picChg chg="add mod">
          <ac:chgData name="Gunasekara W.M.M it21226496" userId="1d0de382-ab19-43c3-bd6b-6af1eaad0a44" providerId="ADAL" clId="{6EE188C7-F958-4D5C-86B9-5AB47DC3A148}" dt="2025-03-18T11:45:26.070" v="209" actId="14100"/>
          <ac:picMkLst>
            <pc:docMk/>
            <pc:sldMk cId="1658145993" sldId="560"/>
            <ac:picMk id="19" creationId="{0D27F2CB-5B46-177C-CA1A-FC81765E907D}"/>
          </ac:picMkLst>
        </pc:picChg>
        <pc:picChg chg="add mod">
          <ac:chgData name="Gunasekara W.M.M it21226496" userId="1d0de382-ab19-43c3-bd6b-6af1eaad0a44" providerId="ADAL" clId="{6EE188C7-F958-4D5C-86B9-5AB47DC3A148}" dt="2025-03-18T11:47:27.567" v="227" actId="14100"/>
          <ac:picMkLst>
            <pc:docMk/>
            <pc:sldMk cId="1658145993" sldId="560"/>
            <ac:picMk id="20" creationId="{3A4DA18F-F465-2BC5-CE5A-EDFF99FE7AB9}"/>
          </ac:picMkLst>
        </pc:picChg>
      </pc:sldChg>
      <pc:sldChg chg="addSp delSp modSp add mod">
        <pc:chgData name="Gunasekara W.M.M it21226496" userId="1d0de382-ab19-43c3-bd6b-6af1eaad0a44" providerId="ADAL" clId="{6EE188C7-F958-4D5C-86B9-5AB47DC3A148}" dt="2025-03-18T17:53:34.830" v="426" actId="404"/>
        <pc:sldMkLst>
          <pc:docMk/>
          <pc:sldMk cId="925750080" sldId="563"/>
        </pc:sldMkLst>
        <pc:spChg chg="add del">
          <ac:chgData name="Gunasekara W.M.M it21226496" userId="1d0de382-ab19-43c3-bd6b-6af1eaad0a44" providerId="ADAL" clId="{6EE188C7-F958-4D5C-86B9-5AB47DC3A148}" dt="2025-03-18T17:51:16.511" v="398" actId="22"/>
          <ac:spMkLst>
            <pc:docMk/>
            <pc:sldMk cId="925750080" sldId="563"/>
            <ac:spMk id="18" creationId="{A307FB5D-76D5-69E8-D23C-5755ED899E69}"/>
          </ac:spMkLst>
        </pc:spChg>
        <pc:spChg chg="add mod">
          <ac:chgData name="Gunasekara W.M.M it21226496" userId="1d0de382-ab19-43c3-bd6b-6af1eaad0a44" providerId="ADAL" clId="{6EE188C7-F958-4D5C-86B9-5AB47DC3A148}" dt="2025-03-18T17:53:34.830" v="426" actId="404"/>
          <ac:spMkLst>
            <pc:docMk/>
            <pc:sldMk cId="925750080" sldId="563"/>
            <ac:spMk id="20" creationId="{114D4B4F-04DF-2BF2-1427-27C613B93397}"/>
          </ac:spMkLst>
        </pc:spChg>
        <pc:spChg chg="add del mod">
          <ac:chgData name="Gunasekara W.M.M it21226496" userId="1d0de382-ab19-43c3-bd6b-6af1eaad0a44" providerId="ADAL" clId="{6EE188C7-F958-4D5C-86B9-5AB47DC3A148}" dt="2025-03-18T17:52:44.653" v="407" actId="478"/>
          <ac:spMkLst>
            <pc:docMk/>
            <pc:sldMk cId="925750080" sldId="563"/>
            <ac:spMk id="21" creationId="{AB68310A-96E0-A06F-F110-3EA5165B5599}"/>
          </ac:spMkLst>
        </pc:spChg>
        <pc:spChg chg="add del mod">
          <ac:chgData name="Gunasekara W.M.M it21226496" userId="1d0de382-ab19-43c3-bd6b-6af1eaad0a44" providerId="ADAL" clId="{6EE188C7-F958-4D5C-86B9-5AB47DC3A148}" dt="2025-03-18T17:53:18.738" v="421"/>
          <ac:spMkLst>
            <pc:docMk/>
            <pc:sldMk cId="925750080" sldId="563"/>
            <ac:spMk id="22" creationId="{15FEEF5B-7F5C-AD86-0337-1C77452762E1}"/>
          </ac:spMkLst>
        </pc:spChg>
        <pc:picChg chg="add del mod">
          <ac:chgData name="Gunasekara W.M.M it21226496" userId="1d0de382-ab19-43c3-bd6b-6af1eaad0a44" providerId="ADAL" clId="{6EE188C7-F958-4D5C-86B9-5AB47DC3A148}" dt="2025-03-18T11:46:44.463" v="217" actId="21"/>
          <ac:picMkLst>
            <pc:docMk/>
            <pc:sldMk cId="925750080" sldId="563"/>
            <ac:picMk id="4" creationId="{3A4DA18F-F465-2BC5-CE5A-EDFF99FE7AB9}"/>
          </ac:picMkLst>
        </pc:picChg>
        <pc:picChg chg="del">
          <ac:chgData name="Gunasekara W.M.M it21226496" userId="1d0de382-ab19-43c3-bd6b-6af1eaad0a44" providerId="ADAL" clId="{6EE188C7-F958-4D5C-86B9-5AB47DC3A148}" dt="2025-03-18T11:46:16.442" v="211" actId="478"/>
          <ac:picMkLst>
            <pc:docMk/>
            <pc:sldMk cId="925750080" sldId="563"/>
            <ac:picMk id="7" creationId="{8A7A8CCF-488B-E828-3911-C69215B69FCE}"/>
          </ac:picMkLst>
        </pc:picChg>
        <pc:picChg chg="add mod">
          <ac:chgData name="Gunasekara W.M.M it21226496" userId="1d0de382-ab19-43c3-bd6b-6af1eaad0a44" providerId="ADAL" clId="{6EE188C7-F958-4D5C-86B9-5AB47DC3A148}" dt="2025-03-18T17:51:23.429" v="399" actId="1076"/>
          <ac:picMkLst>
            <pc:docMk/>
            <pc:sldMk cId="925750080" sldId="563"/>
            <ac:picMk id="11" creationId="{8E689F6E-9CA8-4609-131C-BFBAA39C4252}"/>
          </ac:picMkLst>
        </pc:picChg>
        <pc:picChg chg="del">
          <ac:chgData name="Gunasekara W.M.M it21226496" userId="1d0de382-ab19-43c3-bd6b-6af1eaad0a44" providerId="ADAL" clId="{6EE188C7-F958-4D5C-86B9-5AB47DC3A148}" dt="2025-03-18T11:46:17.931" v="213" actId="478"/>
          <ac:picMkLst>
            <pc:docMk/>
            <pc:sldMk cId="925750080" sldId="563"/>
            <ac:picMk id="15" creationId="{D03140E4-FD11-2544-2D8D-B3101BD31D98}"/>
          </ac:picMkLst>
        </pc:picChg>
        <pc:picChg chg="add mod">
          <ac:chgData name="Gunasekara W.M.M it21226496" userId="1d0de382-ab19-43c3-bd6b-6af1eaad0a44" providerId="ADAL" clId="{6EE188C7-F958-4D5C-86B9-5AB47DC3A148}" dt="2025-03-18T17:51:24.826" v="400" actId="1076"/>
          <ac:picMkLst>
            <pc:docMk/>
            <pc:sldMk cId="925750080" sldId="563"/>
            <ac:picMk id="16" creationId="{37A63A60-5619-0EBD-9E90-F6477A5B1611}"/>
          </ac:picMkLst>
        </pc:picChg>
        <pc:picChg chg="del">
          <ac:chgData name="Gunasekara W.M.M it21226496" userId="1d0de382-ab19-43c3-bd6b-6af1eaad0a44" providerId="ADAL" clId="{6EE188C7-F958-4D5C-86B9-5AB47DC3A148}" dt="2025-03-18T11:46:17.494" v="212" actId="478"/>
          <ac:picMkLst>
            <pc:docMk/>
            <pc:sldMk cId="925750080" sldId="563"/>
            <ac:picMk id="19" creationId="{D0C691BA-043A-9AC1-8069-C9E8F3ADD8F8}"/>
          </ac:picMkLst>
        </pc:picChg>
      </pc:sldChg>
      <pc:sldChg chg="addSp delSp modSp add mod">
        <pc:chgData name="Gunasekara W.M.M it21226496" userId="1d0de382-ab19-43c3-bd6b-6af1eaad0a44" providerId="ADAL" clId="{6EE188C7-F958-4D5C-86B9-5AB47DC3A148}" dt="2025-03-18T18:03:16.847" v="474"/>
        <pc:sldMkLst>
          <pc:docMk/>
          <pc:sldMk cId="53799658" sldId="564"/>
        </pc:sldMkLst>
        <pc:spChg chg="add mod">
          <ac:chgData name="Gunasekara W.M.M it21226496" userId="1d0de382-ab19-43c3-bd6b-6af1eaad0a44" providerId="ADAL" clId="{6EE188C7-F958-4D5C-86B9-5AB47DC3A148}" dt="2025-03-18T18:03:16.612" v="472" actId="14100"/>
          <ac:spMkLst>
            <pc:docMk/>
            <pc:sldMk cId="53799658" sldId="564"/>
            <ac:spMk id="23" creationId="{CB5B62CB-2D8A-92DD-36E7-FF4C0C18685C}"/>
          </ac:spMkLst>
        </pc:spChg>
        <pc:spChg chg="add del mod">
          <ac:chgData name="Gunasekara W.M.M it21226496" userId="1d0de382-ab19-43c3-bd6b-6af1eaad0a44" providerId="ADAL" clId="{6EE188C7-F958-4D5C-86B9-5AB47DC3A148}" dt="2025-03-18T18:03:16.847" v="474"/>
          <ac:spMkLst>
            <pc:docMk/>
            <pc:sldMk cId="53799658" sldId="564"/>
            <ac:spMk id="25" creationId="{7E84F211-422F-BDC2-F347-023D315A313A}"/>
          </ac:spMkLst>
        </pc:spChg>
        <pc:picChg chg="add mod">
          <ac:chgData name="Gunasekara W.M.M it21226496" userId="1d0de382-ab19-43c3-bd6b-6af1eaad0a44" providerId="ADAL" clId="{6EE188C7-F958-4D5C-86B9-5AB47DC3A148}" dt="2025-03-18T17:54:06.465" v="427" actId="1076"/>
          <ac:picMkLst>
            <pc:docMk/>
            <pc:sldMk cId="53799658" sldId="564"/>
            <ac:picMk id="4" creationId="{3C7411EE-53B8-053A-9D3D-B18B436F48AC}"/>
          </ac:picMkLst>
        </pc:picChg>
        <pc:picChg chg="add mod">
          <ac:chgData name="Gunasekara W.M.M it21226496" userId="1d0de382-ab19-43c3-bd6b-6af1eaad0a44" providerId="ADAL" clId="{6EE188C7-F958-4D5C-86B9-5AB47DC3A148}" dt="2025-03-18T17:54:11.031" v="429" actId="1076"/>
          <ac:picMkLst>
            <pc:docMk/>
            <pc:sldMk cId="53799658" sldId="564"/>
            <ac:picMk id="7" creationId="{912042D0-F8F9-0655-7192-409ABB6A0B81}"/>
          </ac:picMkLst>
        </pc:picChg>
        <pc:picChg chg="del">
          <ac:chgData name="Gunasekara W.M.M it21226496" userId="1d0de382-ab19-43c3-bd6b-6af1eaad0a44" providerId="ADAL" clId="{6EE188C7-F958-4D5C-86B9-5AB47DC3A148}" dt="2025-03-18T11:49:46.829" v="238" actId="478"/>
          <ac:picMkLst>
            <pc:docMk/>
            <pc:sldMk cId="53799658" sldId="564"/>
            <ac:picMk id="11" creationId="{6EC497D7-9879-037E-43AC-52D69DEEDFB5}"/>
          </ac:picMkLst>
        </pc:picChg>
        <pc:picChg chg="add del mod">
          <ac:chgData name="Gunasekara W.M.M it21226496" userId="1d0de382-ab19-43c3-bd6b-6af1eaad0a44" providerId="ADAL" clId="{6EE188C7-F958-4D5C-86B9-5AB47DC3A148}" dt="2025-03-18T11:55:45.431" v="305" actId="478"/>
          <ac:picMkLst>
            <pc:docMk/>
            <pc:sldMk cId="53799658" sldId="564"/>
            <ac:picMk id="15" creationId="{9271A5A4-E7AC-74B6-6284-9E85A7FE88B4}"/>
          </ac:picMkLst>
        </pc:picChg>
        <pc:picChg chg="del">
          <ac:chgData name="Gunasekara W.M.M it21226496" userId="1d0de382-ab19-43c3-bd6b-6af1eaad0a44" providerId="ADAL" clId="{6EE188C7-F958-4D5C-86B9-5AB47DC3A148}" dt="2025-03-18T11:49:47.332" v="239" actId="478"/>
          <ac:picMkLst>
            <pc:docMk/>
            <pc:sldMk cId="53799658" sldId="564"/>
            <ac:picMk id="16" creationId="{9F019E06-DD9E-C0CA-4634-DE89EA0109A4}"/>
          </ac:picMkLst>
        </pc:picChg>
        <pc:picChg chg="add del mod modCrop">
          <ac:chgData name="Gunasekara W.M.M it21226496" userId="1d0de382-ab19-43c3-bd6b-6af1eaad0a44" providerId="ADAL" clId="{6EE188C7-F958-4D5C-86B9-5AB47DC3A148}" dt="2025-03-18T11:53:17.028" v="277" actId="478"/>
          <ac:picMkLst>
            <pc:docMk/>
            <pc:sldMk cId="53799658" sldId="564"/>
            <ac:picMk id="18" creationId="{ECB11AA3-ACD2-B621-58B3-5D77664E9233}"/>
          </ac:picMkLst>
        </pc:picChg>
        <pc:picChg chg="add del mod modCrop">
          <ac:chgData name="Gunasekara W.M.M it21226496" userId="1d0de382-ab19-43c3-bd6b-6af1eaad0a44" providerId="ADAL" clId="{6EE188C7-F958-4D5C-86B9-5AB47DC3A148}" dt="2025-03-18T11:55:45.979" v="306" actId="478"/>
          <ac:picMkLst>
            <pc:docMk/>
            <pc:sldMk cId="53799658" sldId="564"/>
            <ac:picMk id="19" creationId="{0FEA952B-763C-2322-E9A3-E6F4FDC0B500}"/>
          </ac:picMkLst>
        </pc:picChg>
        <pc:picChg chg="add del mod">
          <ac:chgData name="Gunasekara W.M.M it21226496" userId="1d0de382-ab19-43c3-bd6b-6af1eaad0a44" providerId="ADAL" clId="{6EE188C7-F958-4D5C-86B9-5AB47DC3A148}" dt="2025-03-18T11:55:44.931" v="304" actId="478"/>
          <ac:picMkLst>
            <pc:docMk/>
            <pc:sldMk cId="53799658" sldId="564"/>
            <ac:picMk id="21" creationId="{807D4804-F685-F5BC-397D-19B7891D05B1}"/>
          </ac:picMkLst>
        </pc:picChg>
        <pc:picChg chg="add mod">
          <ac:chgData name="Gunasekara W.M.M it21226496" userId="1d0de382-ab19-43c3-bd6b-6af1eaad0a44" providerId="ADAL" clId="{6EE188C7-F958-4D5C-86B9-5AB47DC3A148}" dt="2025-03-18T11:53:41.380" v="284"/>
          <ac:picMkLst>
            <pc:docMk/>
            <pc:sldMk cId="53799658" sldId="564"/>
            <ac:picMk id="22" creationId="{418DD1EF-E6E1-103C-679E-7D09A555C122}"/>
          </ac:picMkLst>
        </pc:picChg>
      </pc:sldChg>
      <pc:sldChg chg="addSp delSp modSp add mod">
        <pc:chgData name="Gunasekara W.M.M it21226496" userId="1d0de382-ab19-43c3-bd6b-6af1eaad0a44" providerId="ADAL" clId="{6EE188C7-F958-4D5C-86B9-5AB47DC3A148}" dt="2025-03-18T23:19:17.885" v="608" actId="1076"/>
        <pc:sldMkLst>
          <pc:docMk/>
          <pc:sldMk cId="2724460451" sldId="565"/>
        </pc:sldMkLst>
        <pc:spChg chg="del">
          <ac:chgData name="Gunasekara W.M.M it21226496" userId="1d0de382-ab19-43c3-bd6b-6af1eaad0a44" providerId="ADAL" clId="{6EE188C7-F958-4D5C-86B9-5AB47DC3A148}" dt="2025-03-18T18:04:32.701" v="479" actId="21"/>
          <ac:spMkLst>
            <pc:docMk/>
            <pc:sldMk cId="2724460451" sldId="565"/>
            <ac:spMk id="6" creationId="{6BC1E636-10A7-2B7C-6714-BE6CD72040EA}"/>
          </ac:spMkLst>
        </pc:spChg>
        <pc:spChg chg="mod">
          <ac:chgData name="Gunasekara W.M.M it21226496" userId="1d0de382-ab19-43c3-bd6b-6af1eaad0a44" providerId="ADAL" clId="{6EE188C7-F958-4D5C-86B9-5AB47DC3A148}" dt="2025-03-18T18:23:34.203" v="571" actId="20577"/>
          <ac:spMkLst>
            <pc:docMk/>
            <pc:sldMk cId="2724460451" sldId="565"/>
            <ac:spMk id="9" creationId="{02E9C206-0227-B041-13C7-2EAC006540A8}"/>
          </ac:spMkLst>
        </pc:spChg>
        <pc:spChg chg="add mod">
          <ac:chgData name="Gunasekara W.M.M it21226496" userId="1d0de382-ab19-43c3-bd6b-6af1eaad0a44" providerId="ADAL" clId="{6EE188C7-F958-4D5C-86B9-5AB47DC3A148}" dt="2025-03-18T18:10:37.115" v="555" actId="1076"/>
          <ac:spMkLst>
            <pc:docMk/>
            <pc:sldMk cId="2724460451" sldId="565"/>
            <ac:spMk id="17" creationId="{DF8D1540-1CD5-DA6A-6269-3696E0612102}"/>
          </ac:spMkLst>
        </pc:spChg>
        <pc:spChg chg="add del mod">
          <ac:chgData name="Gunasekara W.M.M it21226496" userId="1d0de382-ab19-43c3-bd6b-6af1eaad0a44" providerId="ADAL" clId="{6EE188C7-F958-4D5C-86B9-5AB47DC3A148}" dt="2025-03-18T18:05:51.075" v="499" actId="478"/>
          <ac:spMkLst>
            <pc:docMk/>
            <pc:sldMk cId="2724460451" sldId="565"/>
            <ac:spMk id="20" creationId="{B4741728-F867-1A0D-7EB6-44F3615222F6}"/>
          </ac:spMkLst>
        </pc:spChg>
        <pc:spChg chg="add del mod">
          <ac:chgData name="Gunasekara W.M.M it21226496" userId="1d0de382-ab19-43c3-bd6b-6af1eaad0a44" providerId="ADAL" clId="{6EE188C7-F958-4D5C-86B9-5AB47DC3A148}" dt="2025-03-18T18:08:14.677" v="528"/>
          <ac:spMkLst>
            <pc:docMk/>
            <pc:sldMk cId="2724460451" sldId="565"/>
            <ac:spMk id="22" creationId="{58ABFEE5-66FA-753F-C093-71AC8D54C9D3}"/>
          </ac:spMkLst>
        </pc:spChg>
        <pc:spChg chg="del">
          <ac:chgData name="Gunasekara W.M.M it21226496" userId="1d0de382-ab19-43c3-bd6b-6af1eaad0a44" providerId="ADAL" clId="{6EE188C7-F958-4D5C-86B9-5AB47DC3A148}" dt="2025-03-18T18:05:47.037" v="498" actId="478"/>
          <ac:spMkLst>
            <pc:docMk/>
            <pc:sldMk cId="2724460451" sldId="565"/>
            <ac:spMk id="24" creationId="{4E9DFD4C-7C53-3F8A-FE4C-CAC79F0D5AA8}"/>
          </ac:spMkLst>
        </pc:spChg>
        <pc:picChg chg="del">
          <ac:chgData name="Gunasekara W.M.M it21226496" userId="1d0de382-ab19-43c3-bd6b-6af1eaad0a44" providerId="ADAL" clId="{6EE188C7-F958-4D5C-86B9-5AB47DC3A148}" dt="2025-03-18T11:53:47.663" v="287" actId="478"/>
          <ac:picMkLst>
            <pc:docMk/>
            <pc:sldMk cId="2724460451" sldId="565"/>
            <ac:picMk id="4" creationId="{60217CBB-2A81-CF10-488B-DE48C44F629C}"/>
          </ac:picMkLst>
        </pc:picChg>
        <pc:picChg chg="add del mod">
          <ac:chgData name="Gunasekara W.M.M it21226496" userId="1d0de382-ab19-43c3-bd6b-6af1eaad0a44" providerId="ADAL" clId="{6EE188C7-F958-4D5C-86B9-5AB47DC3A148}" dt="2025-03-18T18:04:32.701" v="479" actId="21"/>
          <ac:picMkLst>
            <pc:docMk/>
            <pc:sldMk cId="2724460451" sldId="565"/>
            <ac:picMk id="5" creationId="{6F7A0FEB-9F02-0698-1405-495E474E0EAD}"/>
          </ac:picMkLst>
        </pc:picChg>
        <pc:picChg chg="del">
          <ac:chgData name="Gunasekara W.M.M it21226496" userId="1d0de382-ab19-43c3-bd6b-6af1eaad0a44" providerId="ADAL" clId="{6EE188C7-F958-4D5C-86B9-5AB47DC3A148}" dt="2025-03-18T11:53:47.116" v="286" actId="478"/>
          <ac:picMkLst>
            <pc:docMk/>
            <pc:sldMk cId="2724460451" sldId="565"/>
            <ac:picMk id="7" creationId="{8EAC53E7-D9B8-0F1D-8DA9-36C35AAB43AA}"/>
          </ac:picMkLst>
        </pc:picChg>
        <pc:picChg chg="del">
          <ac:chgData name="Gunasekara W.M.M it21226496" userId="1d0de382-ab19-43c3-bd6b-6af1eaad0a44" providerId="ADAL" clId="{6EE188C7-F958-4D5C-86B9-5AB47DC3A148}" dt="2025-03-18T18:04:32.701" v="479" actId="21"/>
          <ac:picMkLst>
            <pc:docMk/>
            <pc:sldMk cId="2724460451" sldId="565"/>
            <ac:picMk id="13" creationId="{78A09F14-86F9-2CCB-D61D-7CC209460672}"/>
          </ac:picMkLst>
        </pc:picChg>
        <pc:picChg chg="add del mod">
          <ac:chgData name="Gunasekara W.M.M it21226496" userId="1d0de382-ab19-43c3-bd6b-6af1eaad0a44" providerId="ADAL" clId="{6EE188C7-F958-4D5C-86B9-5AB47DC3A148}" dt="2025-03-18T18:04:32.701" v="479" actId="21"/>
          <ac:picMkLst>
            <pc:docMk/>
            <pc:sldMk cId="2724460451" sldId="565"/>
            <ac:picMk id="14" creationId="{729CEE1D-7843-F0E5-1474-43B605D636BB}"/>
          </ac:picMkLst>
        </pc:picChg>
        <pc:picChg chg="mod">
          <ac:chgData name="Gunasekara W.M.M it21226496" userId="1d0de382-ab19-43c3-bd6b-6af1eaad0a44" providerId="ADAL" clId="{6EE188C7-F958-4D5C-86B9-5AB47DC3A148}" dt="2025-03-18T18:08:08.102" v="524" actId="1076"/>
          <ac:picMkLst>
            <pc:docMk/>
            <pc:sldMk cId="2724460451" sldId="565"/>
            <ac:picMk id="15" creationId="{A694CFEC-B8DC-33A3-1448-3386D31828EA}"/>
          </ac:picMkLst>
        </pc:picChg>
        <pc:picChg chg="add mod modCrop">
          <ac:chgData name="Gunasekara W.M.M it21226496" userId="1d0de382-ab19-43c3-bd6b-6af1eaad0a44" providerId="ADAL" clId="{6EE188C7-F958-4D5C-86B9-5AB47DC3A148}" dt="2025-03-18T18:10:06.737" v="549" actId="1076"/>
          <ac:picMkLst>
            <pc:docMk/>
            <pc:sldMk cId="2724460451" sldId="565"/>
            <ac:picMk id="16" creationId="{7BC9E709-B26F-B10C-1BD4-9EB9A9763786}"/>
          </ac:picMkLst>
        </pc:picChg>
        <pc:picChg chg="mod">
          <ac:chgData name="Gunasekara W.M.M it21226496" userId="1d0de382-ab19-43c3-bd6b-6af1eaad0a44" providerId="ADAL" clId="{6EE188C7-F958-4D5C-86B9-5AB47DC3A148}" dt="2025-03-18T18:08:15.916" v="529" actId="1076"/>
          <ac:picMkLst>
            <pc:docMk/>
            <pc:sldMk cId="2724460451" sldId="565"/>
            <ac:picMk id="19" creationId="{695384C6-D418-1B3F-9A97-B5D4D4D4676F}"/>
          </ac:picMkLst>
        </pc:picChg>
        <pc:picChg chg="del mod">
          <ac:chgData name="Gunasekara W.M.M it21226496" userId="1d0de382-ab19-43c3-bd6b-6af1eaad0a44" providerId="ADAL" clId="{6EE188C7-F958-4D5C-86B9-5AB47DC3A148}" dt="2025-03-18T18:04:32.701" v="479" actId="21"/>
          <ac:picMkLst>
            <pc:docMk/>
            <pc:sldMk cId="2724460451" sldId="565"/>
            <ac:picMk id="21" creationId="{7BC9E709-B26F-B10C-1BD4-9EB9A9763786}"/>
          </ac:picMkLst>
        </pc:picChg>
        <pc:picChg chg="add mod modCrop">
          <ac:chgData name="Gunasekara W.M.M it21226496" userId="1d0de382-ab19-43c3-bd6b-6af1eaad0a44" providerId="ADAL" clId="{6EE188C7-F958-4D5C-86B9-5AB47DC3A148}" dt="2025-03-18T23:19:17.885" v="608" actId="1076"/>
          <ac:picMkLst>
            <pc:docMk/>
            <pc:sldMk cId="2724460451" sldId="565"/>
            <ac:picMk id="23" creationId="{A122247D-DD26-C36E-DB96-CE4A937941E0}"/>
          </ac:picMkLst>
        </pc:picChg>
      </pc:sldChg>
      <pc:sldChg chg="addSp delSp modSp add del mod">
        <pc:chgData name="Gunasekara W.M.M it21226496" userId="1d0de382-ab19-43c3-bd6b-6af1eaad0a44" providerId="ADAL" clId="{6EE188C7-F958-4D5C-86B9-5AB47DC3A148}" dt="2025-03-18T18:11:07.922" v="556" actId="47"/>
        <pc:sldMkLst>
          <pc:docMk/>
          <pc:sldMk cId="1243581618" sldId="566"/>
        </pc:sldMkLst>
        <pc:spChg chg="add mod">
          <ac:chgData name="Gunasekara W.M.M it21226496" userId="1d0de382-ab19-43c3-bd6b-6af1eaad0a44" providerId="ADAL" clId="{6EE188C7-F958-4D5C-86B9-5AB47DC3A148}" dt="2025-03-18T18:04:44.649" v="482" actId="1076"/>
          <ac:spMkLst>
            <pc:docMk/>
            <pc:sldMk cId="1243581618" sldId="566"/>
            <ac:spMk id="11" creationId="{6BC1E636-10A7-2B7C-6714-BE6CD72040EA}"/>
          </ac:spMkLst>
        </pc:spChg>
        <pc:picChg chg="add mod">
          <ac:chgData name="Gunasekara W.M.M it21226496" userId="1d0de382-ab19-43c3-bd6b-6af1eaad0a44" providerId="ADAL" clId="{6EE188C7-F958-4D5C-86B9-5AB47DC3A148}" dt="2025-03-18T18:06:01.696" v="503" actId="1076"/>
          <ac:picMkLst>
            <pc:docMk/>
            <pc:sldMk cId="1243581618" sldId="566"/>
            <ac:picMk id="4" creationId="{B55AC0A9-62F1-7502-59A7-5BBDB05BF4E6}"/>
          </ac:picMkLst>
        </pc:picChg>
        <pc:picChg chg="del">
          <ac:chgData name="Gunasekara W.M.M it21226496" userId="1d0de382-ab19-43c3-bd6b-6af1eaad0a44" providerId="ADAL" clId="{6EE188C7-F958-4D5C-86B9-5AB47DC3A148}" dt="2025-03-18T11:58:24.888" v="314" actId="478"/>
          <ac:picMkLst>
            <pc:docMk/>
            <pc:sldMk cId="1243581618" sldId="566"/>
            <ac:picMk id="5" creationId="{FBC145F5-767D-B8DD-2F0F-7428472575A8}"/>
          </ac:picMkLst>
        </pc:picChg>
        <pc:picChg chg="add mod">
          <ac:chgData name="Gunasekara W.M.M it21226496" userId="1d0de382-ab19-43c3-bd6b-6af1eaad0a44" providerId="ADAL" clId="{6EE188C7-F958-4D5C-86B9-5AB47DC3A148}" dt="2025-03-18T18:04:44.649" v="482" actId="1076"/>
          <ac:picMkLst>
            <pc:docMk/>
            <pc:sldMk cId="1243581618" sldId="566"/>
            <ac:picMk id="7" creationId="{78A09F14-86F9-2CCB-D61D-7CC209460672}"/>
          </ac:picMkLst>
        </pc:picChg>
        <pc:picChg chg="del">
          <ac:chgData name="Gunasekara W.M.M it21226496" userId="1d0de382-ab19-43c3-bd6b-6af1eaad0a44" providerId="ADAL" clId="{6EE188C7-F958-4D5C-86B9-5AB47DC3A148}" dt="2025-03-18T11:58:25.419" v="315" actId="478"/>
          <ac:picMkLst>
            <pc:docMk/>
            <pc:sldMk cId="1243581618" sldId="566"/>
            <ac:picMk id="14" creationId="{762A9EEB-94D9-1E58-4C10-F20550D264C8}"/>
          </ac:picMkLst>
        </pc:picChg>
        <pc:picChg chg="del">
          <ac:chgData name="Gunasekara W.M.M it21226496" userId="1d0de382-ab19-43c3-bd6b-6af1eaad0a44" providerId="ADAL" clId="{6EE188C7-F958-4D5C-86B9-5AB47DC3A148}" dt="2025-03-18T11:58:23.466" v="312" actId="478"/>
          <ac:picMkLst>
            <pc:docMk/>
            <pc:sldMk cId="1243581618" sldId="566"/>
            <ac:picMk id="15" creationId="{3501CEED-AA6E-35F5-CDBA-C08EC1E35E1E}"/>
          </ac:picMkLst>
        </pc:picChg>
        <pc:picChg chg="add del mod">
          <ac:chgData name="Gunasekara W.M.M it21226496" userId="1d0de382-ab19-43c3-bd6b-6af1eaad0a44" providerId="ADAL" clId="{6EE188C7-F958-4D5C-86B9-5AB47DC3A148}" dt="2025-03-18T18:05:28.544" v="493" actId="21"/>
          <ac:picMkLst>
            <pc:docMk/>
            <pc:sldMk cId="1243581618" sldId="566"/>
            <ac:picMk id="16" creationId="{7BC9E709-B26F-B10C-1BD4-9EB9A9763786}"/>
          </ac:picMkLst>
        </pc:picChg>
        <pc:picChg chg="add mod">
          <ac:chgData name="Gunasekara W.M.M it21226496" userId="1d0de382-ab19-43c3-bd6b-6af1eaad0a44" providerId="ADAL" clId="{6EE188C7-F958-4D5C-86B9-5AB47DC3A148}" dt="2025-03-18T18:05:55.006" v="500" actId="1076"/>
          <ac:picMkLst>
            <pc:docMk/>
            <pc:sldMk cId="1243581618" sldId="566"/>
            <ac:picMk id="17" creationId="{6F7A0FEB-9F02-0698-1405-495E474E0EAD}"/>
          </ac:picMkLst>
        </pc:picChg>
        <pc:picChg chg="add mod">
          <ac:chgData name="Gunasekara W.M.M it21226496" userId="1d0de382-ab19-43c3-bd6b-6af1eaad0a44" providerId="ADAL" clId="{6EE188C7-F958-4D5C-86B9-5AB47DC3A148}" dt="2025-03-18T18:06:12.837" v="505" actId="1076"/>
          <ac:picMkLst>
            <pc:docMk/>
            <pc:sldMk cId="1243581618" sldId="566"/>
            <ac:picMk id="18" creationId="{729CEE1D-7843-F0E5-1474-43B605D636BB}"/>
          </ac:picMkLst>
        </pc:picChg>
        <pc:picChg chg="del">
          <ac:chgData name="Gunasekara W.M.M it21226496" userId="1d0de382-ab19-43c3-bd6b-6af1eaad0a44" providerId="ADAL" clId="{6EE188C7-F958-4D5C-86B9-5AB47DC3A148}" dt="2025-03-18T11:58:24.419" v="313" actId="478"/>
          <ac:picMkLst>
            <pc:docMk/>
            <pc:sldMk cId="1243581618" sldId="566"/>
            <ac:picMk id="19" creationId="{A1ADEA84-EBB9-49F4-C39D-AC4CE2D97C92}"/>
          </ac:picMkLst>
        </pc:picChg>
        <pc:picChg chg="del">
          <ac:chgData name="Gunasekara W.M.M it21226496" userId="1d0de382-ab19-43c3-bd6b-6af1eaad0a44" providerId="ADAL" clId="{6EE188C7-F958-4D5C-86B9-5AB47DC3A148}" dt="2025-03-18T11:58:25.733" v="316" actId="478"/>
          <ac:picMkLst>
            <pc:docMk/>
            <pc:sldMk cId="1243581618" sldId="566"/>
            <ac:picMk id="21" creationId="{E2CDEE7B-0661-3B08-3C5A-C954DC3B0554}"/>
          </ac:picMkLst>
        </pc:picChg>
      </pc:sldChg>
      <pc:sldChg chg="modSp mod">
        <pc:chgData name="Gunasekara W.M.M it21226496" userId="1d0de382-ab19-43c3-bd6b-6af1eaad0a44" providerId="ADAL" clId="{6EE188C7-F958-4D5C-86B9-5AB47DC3A148}" dt="2025-03-18T22:45:26.676" v="586" actId="20577"/>
        <pc:sldMkLst>
          <pc:docMk/>
          <pc:sldMk cId="3010984574" sldId="578"/>
        </pc:sldMkLst>
        <pc:spChg chg="mod">
          <ac:chgData name="Gunasekara W.M.M it21226496" userId="1d0de382-ab19-43c3-bd6b-6af1eaad0a44" providerId="ADAL" clId="{6EE188C7-F958-4D5C-86B9-5AB47DC3A148}" dt="2025-03-18T22:45:26.676" v="586" actId="20577"/>
          <ac:spMkLst>
            <pc:docMk/>
            <pc:sldMk cId="3010984574" sldId="578"/>
            <ac:spMk id="14" creationId="{6683290C-39B0-74DA-A12F-2957A81F8286}"/>
          </ac:spMkLst>
        </pc:spChg>
      </pc:sldChg>
      <pc:sldChg chg="modSp mod">
        <pc:chgData name="Gunasekara W.M.M it21226496" userId="1d0de382-ab19-43c3-bd6b-6af1eaad0a44" providerId="ADAL" clId="{6EE188C7-F958-4D5C-86B9-5AB47DC3A148}" dt="2025-03-18T17:41:15.609" v="375" actId="20577"/>
        <pc:sldMkLst>
          <pc:docMk/>
          <pc:sldMk cId="2549027937" sldId="579"/>
        </pc:sldMkLst>
        <pc:spChg chg="mod">
          <ac:chgData name="Gunasekara W.M.M it21226496" userId="1d0de382-ab19-43c3-bd6b-6af1eaad0a44" providerId="ADAL" clId="{6EE188C7-F958-4D5C-86B9-5AB47DC3A148}" dt="2025-03-18T17:41:15.609" v="375" actId="20577"/>
          <ac:spMkLst>
            <pc:docMk/>
            <pc:sldMk cId="2549027937" sldId="579"/>
            <ac:spMk id="95" creationId="{C171EBF3-6C9F-1255-962B-450A47CE31D0}"/>
          </ac:spMkLst>
        </pc:spChg>
      </pc:sldChg>
    </pc:docChg>
  </pc:docChgLst>
  <pc:docChgLst>
    <pc:chgData name="Senevirathna D.H it21298608" userId="S::it21298608@my.sliit.lk::2bf474c2-897b-4ed6-9e27-686b94c634fc" providerId="AD" clId="Web-{A6378D68-2329-7432-AA42-2125C4F3E41B}"/>
    <pc:docChg chg="modSld">
      <pc:chgData name="Senevirathna D.H it21298608" userId="S::it21298608@my.sliit.lk::2bf474c2-897b-4ed6-9e27-686b94c634fc" providerId="AD" clId="Web-{A6378D68-2329-7432-AA42-2125C4F3E41B}" dt="2025-03-18T16:07:47.579" v="16" actId="20577"/>
      <pc:docMkLst>
        <pc:docMk/>
      </pc:docMkLst>
      <pc:sldChg chg="modSp">
        <pc:chgData name="Senevirathna D.H it21298608" userId="S::it21298608@my.sliit.lk::2bf474c2-897b-4ed6-9e27-686b94c634fc" providerId="AD" clId="Web-{A6378D68-2329-7432-AA42-2125C4F3E41B}" dt="2025-03-18T16:07:25.219" v="7" actId="20577"/>
        <pc:sldMkLst>
          <pc:docMk/>
          <pc:sldMk cId="311328596" sldId="379"/>
        </pc:sldMkLst>
        <pc:spChg chg="mod">
          <ac:chgData name="Senevirathna D.H it21298608" userId="S::it21298608@my.sliit.lk::2bf474c2-897b-4ed6-9e27-686b94c634fc" providerId="AD" clId="Web-{A6378D68-2329-7432-AA42-2125C4F3E41B}" dt="2025-03-18T16:07:25.219" v="7" actId="20577"/>
          <ac:spMkLst>
            <pc:docMk/>
            <pc:sldMk cId="311328596" sldId="379"/>
            <ac:spMk id="9" creationId="{9C46B19A-FAE9-9A1C-88A9-58BA1472332A}"/>
          </ac:spMkLst>
        </pc:spChg>
      </pc:sldChg>
      <pc:sldChg chg="modSp">
        <pc:chgData name="Senevirathna D.H it21298608" userId="S::it21298608@my.sliit.lk::2bf474c2-897b-4ed6-9e27-686b94c634fc" providerId="AD" clId="Web-{A6378D68-2329-7432-AA42-2125C4F3E41B}" dt="2025-03-18T16:07:27.079" v="11" actId="20577"/>
        <pc:sldMkLst>
          <pc:docMk/>
          <pc:sldMk cId="212903645" sldId="381"/>
        </pc:sldMkLst>
        <pc:spChg chg="mod">
          <ac:chgData name="Senevirathna D.H it21298608" userId="S::it21298608@my.sliit.lk::2bf474c2-897b-4ed6-9e27-686b94c634fc" providerId="AD" clId="Web-{A6378D68-2329-7432-AA42-2125C4F3E41B}" dt="2025-03-18T16:07:27.079" v="11" actId="20577"/>
          <ac:spMkLst>
            <pc:docMk/>
            <pc:sldMk cId="212903645" sldId="381"/>
            <ac:spMk id="9" creationId="{CF4EA23D-1B42-E1E2-626A-0A6620057102}"/>
          </ac:spMkLst>
        </pc:spChg>
      </pc:sldChg>
      <pc:sldChg chg="modSp">
        <pc:chgData name="Senevirathna D.H it21298608" userId="S::it21298608@my.sliit.lk::2bf474c2-897b-4ed6-9e27-686b94c634fc" providerId="AD" clId="Web-{A6378D68-2329-7432-AA42-2125C4F3E41B}" dt="2025-03-18T16:07:25.344" v="9" actId="20577"/>
        <pc:sldMkLst>
          <pc:docMk/>
          <pc:sldMk cId="4145198368" sldId="390"/>
        </pc:sldMkLst>
        <pc:spChg chg="mod">
          <ac:chgData name="Senevirathna D.H it21298608" userId="S::it21298608@my.sliit.lk::2bf474c2-897b-4ed6-9e27-686b94c634fc" providerId="AD" clId="Web-{A6378D68-2329-7432-AA42-2125C4F3E41B}" dt="2025-03-18T16:07:25.344" v="9" actId="20577"/>
          <ac:spMkLst>
            <pc:docMk/>
            <pc:sldMk cId="4145198368" sldId="390"/>
            <ac:spMk id="9" creationId="{858641F2-5FA1-165C-7695-0F04B90A8ED5}"/>
          </ac:spMkLst>
        </pc:spChg>
      </pc:sldChg>
      <pc:sldChg chg="modSp">
        <pc:chgData name="Senevirathna D.H it21298608" userId="S::it21298608@my.sliit.lk::2bf474c2-897b-4ed6-9e27-686b94c634fc" providerId="AD" clId="Web-{A6378D68-2329-7432-AA42-2125C4F3E41B}" dt="2025-03-18T16:07:46.704" v="14" actId="20577"/>
        <pc:sldMkLst>
          <pc:docMk/>
          <pc:sldMk cId="777304759" sldId="414"/>
        </pc:sldMkLst>
        <pc:spChg chg="mod">
          <ac:chgData name="Senevirathna D.H it21298608" userId="S::it21298608@my.sliit.lk::2bf474c2-897b-4ed6-9e27-686b94c634fc" providerId="AD" clId="Web-{A6378D68-2329-7432-AA42-2125C4F3E41B}" dt="2025-03-18T16:07:46.704" v="14" actId="20577"/>
          <ac:spMkLst>
            <pc:docMk/>
            <pc:sldMk cId="777304759" sldId="414"/>
            <ac:spMk id="9" creationId="{858641F2-5FA1-165C-7695-0F04B90A8ED5}"/>
          </ac:spMkLst>
        </pc:spChg>
      </pc:sldChg>
      <pc:sldChg chg="addSp modSp">
        <pc:chgData name="Senevirathna D.H it21298608" userId="S::it21298608@my.sliit.lk::2bf474c2-897b-4ed6-9e27-686b94c634fc" providerId="AD" clId="Web-{A6378D68-2329-7432-AA42-2125C4F3E41B}" dt="2025-03-18T16:07:28.954" v="12" actId="20577"/>
        <pc:sldMkLst>
          <pc:docMk/>
          <pc:sldMk cId="3529912899" sldId="497"/>
        </pc:sldMkLst>
        <pc:spChg chg="mod">
          <ac:chgData name="Senevirathna D.H it21298608" userId="S::it21298608@my.sliit.lk::2bf474c2-897b-4ed6-9e27-686b94c634fc" providerId="AD" clId="Web-{A6378D68-2329-7432-AA42-2125C4F3E41B}" dt="2025-03-18T16:07:28.954" v="12" actId="20577"/>
          <ac:spMkLst>
            <pc:docMk/>
            <pc:sldMk cId="3529912899" sldId="497"/>
            <ac:spMk id="9" creationId="{90B2E377-0385-605E-4C0E-DC5370BD2D86}"/>
          </ac:spMkLst>
        </pc:spChg>
        <pc:picChg chg="add mod">
          <ac:chgData name="Senevirathna D.H it21298608" userId="S::it21298608@my.sliit.lk::2bf474c2-897b-4ed6-9e27-686b94c634fc" providerId="AD" clId="Web-{A6378D68-2329-7432-AA42-2125C4F3E41B}" dt="2025-03-18T16:07:13.437" v="5" actId="1076"/>
          <ac:picMkLst>
            <pc:docMk/>
            <pc:sldMk cId="3529912899" sldId="497"/>
            <ac:picMk id="2" creationId="{BDFD55FA-F174-2593-3A9A-12BB5E22DF85}"/>
          </ac:picMkLst>
        </pc:picChg>
      </pc:sldChg>
      <pc:sldChg chg="modSp">
        <pc:chgData name="Senevirathna D.H it21298608" userId="S::it21298608@my.sliit.lk::2bf474c2-897b-4ed6-9e27-686b94c634fc" providerId="AD" clId="Web-{A6378D68-2329-7432-AA42-2125C4F3E41B}" dt="2025-03-18T16:07:47.579" v="16" actId="20577"/>
        <pc:sldMkLst>
          <pc:docMk/>
          <pc:sldMk cId="3673148937" sldId="498"/>
        </pc:sldMkLst>
        <pc:spChg chg="mod">
          <ac:chgData name="Senevirathna D.H it21298608" userId="S::it21298608@my.sliit.lk::2bf474c2-897b-4ed6-9e27-686b94c634fc" providerId="AD" clId="Web-{A6378D68-2329-7432-AA42-2125C4F3E41B}" dt="2025-03-18T16:07:47.579" v="16" actId="20577"/>
          <ac:spMkLst>
            <pc:docMk/>
            <pc:sldMk cId="3673148937" sldId="498"/>
            <ac:spMk id="9" creationId="{FA7C9DA8-6F1A-CD0D-E0D2-AF7EC15DBD13}"/>
          </ac:spMkLst>
        </pc:spChg>
      </pc:sldChg>
    </pc:docChg>
  </pc:docChgLst>
  <pc:docChgLst>
    <pc:chgData name="Gunawadana K.P.A.T it21058196" userId="S::it21058196@my.sliit.lk::486061ec-f2c7-4f46-a635-6acdd1feb4f8" providerId="AD" clId="Web-{11A1AFDA-CD8C-80D9-DE81-748AA70AFCF8}"/>
    <pc:docChg chg="addSld delSld modSld sldOrd">
      <pc:chgData name="Gunawadana K.P.A.T it21058196" userId="S::it21058196@my.sliit.lk::486061ec-f2c7-4f46-a635-6acdd1feb4f8" providerId="AD" clId="Web-{11A1AFDA-CD8C-80D9-DE81-748AA70AFCF8}" dt="2025-03-18T15:45:06.371" v="79" actId="14100"/>
      <pc:docMkLst>
        <pc:docMk/>
      </pc:docMkLst>
      <pc:sldChg chg="modSp">
        <pc:chgData name="Gunawadana K.P.A.T it21058196" userId="S::it21058196@my.sliit.lk::486061ec-f2c7-4f46-a635-6acdd1feb4f8" providerId="AD" clId="Web-{11A1AFDA-CD8C-80D9-DE81-748AA70AFCF8}" dt="2025-03-18T15:38:21.002" v="62" actId="1076"/>
        <pc:sldMkLst>
          <pc:docMk/>
          <pc:sldMk cId="2280780053" sldId="542"/>
        </pc:sldMkLst>
        <pc:spChg chg="mod">
          <ac:chgData name="Gunawadana K.P.A.T it21058196" userId="S::it21058196@my.sliit.lk::486061ec-f2c7-4f46-a635-6acdd1feb4f8" providerId="AD" clId="Web-{11A1AFDA-CD8C-80D9-DE81-748AA70AFCF8}" dt="2025-03-18T15:38:21.002" v="62" actId="1076"/>
          <ac:spMkLst>
            <pc:docMk/>
            <pc:sldMk cId="2280780053" sldId="542"/>
            <ac:spMk id="3" creationId="{C7D81FD1-3E90-F7BB-8A55-8C3D72324C26}"/>
          </ac:spMkLst>
        </pc:spChg>
      </pc:sldChg>
      <pc:sldChg chg="addSp modSp">
        <pc:chgData name="Gunawadana K.P.A.T it21058196" userId="S::it21058196@my.sliit.lk::486061ec-f2c7-4f46-a635-6acdd1feb4f8" providerId="AD" clId="Web-{11A1AFDA-CD8C-80D9-DE81-748AA70AFCF8}" dt="2025-03-18T13:20:39.734" v="53" actId="1076"/>
        <pc:sldMkLst>
          <pc:docMk/>
          <pc:sldMk cId="1304720457" sldId="543"/>
        </pc:sldMkLst>
        <pc:spChg chg="add mod">
          <ac:chgData name="Gunawadana K.P.A.T it21058196" userId="S::it21058196@my.sliit.lk::486061ec-f2c7-4f46-a635-6acdd1feb4f8" providerId="AD" clId="Web-{11A1AFDA-CD8C-80D9-DE81-748AA70AFCF8}" dt="2025-03-18T13:20:39.734" v="53" actId="1076"/>
          <ac:spMkLst>
            <pc:docMk/>
            <pc:sldMk cId="1304720457" sldId="543"/>
            <ac:spMk id="3" creationId="{28F0D0E1-A0DD-F460-C75D-332E674B1568}"/>
          </ac:spMkLst>
        </pc:spChg>
      </pc:sldChg>
      <pc:sldChg chg="modNotes">
        <pc:chgData name="Gunawadana K.P.A.T it21058196" userId="S::it21058196@my.sliit.lk::486061ec-f2c7-4f46-a635-6acdd1feb4f8" providerId="AD" clId="Web-{11A1AFDA-CD8C-80D9-DE81-748AA70AFCF8}" dt="2025-03-18T14:18:38.803" v="54"/>
        <pc:sldMkLst>
          <pc:docMk/>
          <pc:sldMk cId="994546147" sldId="545"/>
        </pc:sldMkLst>
      </pc:sldChg>
      <pc:sldChg chg="modSp">
        <pc:chgData name="Gunawadana K.P.A.T it21058196" userId="S::it21058196@my.sliit.lk::486061ec-f2c7-4f46-a635-6acdd1feb4f8" providerId="AD" clId="Web-{11A1AFDA-CD8C-80D9-DE81-748AA70AFCF8}" dt="2025-03-18T15:45:06.371" v="79" actId="14100"/>
        <pc:sldMkLst>
          <pc:docMk/>
          <pc:sldMk cId="2103112120" sldId="554"/>
        </pc:sldMkLst>
        <pc:picChg chg="mod">
          <ac:chgData name="Gunawadana K.P.A.T it21058196" userId="S::it21058196@my.sliit.lk::486061ec-f2c7-4f46-a635-6acdd1feb4f8" providerId="AD" clId="Web-{11A1AFDA-CD8C-80D9-DE81-748AA70AFCF8}" dt="2025-03-18T15:45:04.356" v="78" actId="14100"/>
          <ac:picMkLst>
            <pc:docMk/>
            <pc:sldMk cId="2103112120" sldId="554"/>
            <ac:picMk id="3" creationId="{AF5689FC-1F5F-D5E4-8404-AD072F1F28CC}"/>
          </ac:picMkLst>
        </pc:picChg>
        <pc:picChg chg="mod">
          <ac:chgData name="Gunawadana K.P.A.T it21058196" userId="S::it21058196@my.sliit.lk::486061ec-f2c7-4f46-a635-6acdd1feb4f8" providerId="AD" clId="Web-{11A1AFDA-CD8C-80D9-DE81-748AA70AFCF8}" dt="2025-03-18T15:45:06.371" v="79" actId="14100"/>
          <ac:picMkLst>
            <pc:docMk/>
            <pc:sldMk cId="2103112120" sldId="554"/>
            <ac:picMk id="5" creationId="{7ACB863E-DAE5-3AEB-2E95-B8E9A5CFCE8E}"/>
          </ac:picMkLst>
        </pc:picChg>
      </pc:sldChg>
      <pc:sldChg chg="del">
        <pc:chgData name="Gunawadana K.P.A.T it21058196" userId="S::it21058196@my.sliit.lk::486061ec-f2c7-4f46-a635-6acdd1feb4f8" providerId="AD" clId="Web-{11A1AFDA-CD8C-80D9-DE81-748AA70AFCF8}" dt="2025-03-18T15:44:27.027" v="64"/>
        <pc:sldMkLst>
          <pc:docMk/>
          <pc:sldMk cId="3616952784" sldId="559"/>
        </pc:sldMkLst>
      </pc:sldChg>
      <pc:sldChg chg="modSp">
        <pc:chgData name="Gunawadana K.P.A.T it21058196" userId="S::it21058196@my.sliit.lk::486061ec-f2c7-4f46-a635-6acdd1feb4f8" providerId="AD" clId="Web-{11A1AFDA-CD8C-80D9-DE81-748AA70AFCF8}" dt="2025-03-18T13:16:29.138" v="48" actId="20577"/>
        <pc:sldMkLst>
          <pc:docMk/>
          <pc:sldMk cId="2046623552" sldId="561"/>
        </pc:sldMkLst>
        <pc:spChg chg="mod">
          <ac:chgData name="Gunawadana K.P.A.T it21058196" userId="S::it21058196@my.sliit.lk::486061ec-f2c7-4f46-a635-6acdd1feb4f8" providerId="AD" clId="Web-{11A1AFDA-CD8C-80D9-DE81-748AA70AFCF8}" dt="2025-03-18T13:16:29.138" v="48" actId="20577"/>
          <ac:spMkLst>
            <pc:docMk/>
            <pc:sldMk cId="2046623552" sldId="561"/>
            <ac:spMk id="3" creationId="{A8E25055-04CA-6D07-824F-E44DA23AF929}"/>
          </ac:spMkLst>
        </pc:spChg>
      </pc:sldChg>
      <pc:sldChg chg="addSp modSp add ord replId">
        <pc:chgData name="Gunawadana K.P.A.T it21058196" userId="S::it21058196@my.sliit.lk::486061ec-f2c7-4f46-a635-6acdd1feb4f8" providerId="AD" clId="Web-{11A1AFDA-CD8C-80D9-DE81-748AA70AFCF8}" dt="2025-03-18T13:16:05.154" v="42"/>
        <pc:sldMkLst>
          <pc:docMk/>
          <pc:sldMk cId="866730658" sldId="568"/>
        </pc:sldMkLst>
        <pc:spChg chg="mod">
          <ac:chgData name="Gunawadana K.P.A.T it21058196" userId="S::it21058196@my.sliit.lk::486061ec-f2c7-4f46-a635-6acdd1feb4f8" providerId="AD" clId="Web-{11A1AFDA-CD8C-80D9-DE81-748AA70AFCF8}" dt="2025-03-18T13:15:33.903" v="40" actId="20577"/>
          <ac:spMkLst>
            <pc:docMk/>
            <pc:sldMk cId="866730658" sldId="568"/>
            <ac:spMk id="3" creationId="{379555D5-9392-D553-DD5F-0BF98D3BA947}"/>
          </ac:spMkLst>
        </pc:spChg>
        <pc:spChg chg="add">
          <ac:chgData name="Gunawadana K.P.A.T it21058196" userId="S::it21058196@my.sliit.lk::486061ec-f2c7-4f46-a635-6acdd1feb4f8" providerId="AD" clId="Web-{11A1AFDA-CD8C-80D9-DE81-748AA70AFCF8}" dt="2025-03-18T13:16:05.154" v="42"/>
          <ac:spMkLst>
            <pc:docMk/>
            <pc:sldMk cId="866730658" sldId="568"/>
            <ac:spMk id="11" creationId="{3C8557CA-D33B-D9E7-BD87-29D11C1F7B2A}"/>
          </ac:spMkLst>
        </pc:spChg>
        <pc:grpChg chg="add">
          <ac:chgData name="Gunawadana K.P.A.T it21058196" userId="S::it21058196@my.sliit.lk::486061ec-f2c7-4f46-a635-6acdd1feb4f8" providerId="AD" clId="Web-{11A1AFDA-CD8C-80D9-DE81-748AA70AFCF8}" dt="2025-03-18T13:15:52.060" v="41"/>
          <ac:grpSpMkLst>
            <pc:docMk/>
            <pc:sldMk cId="866730658" sldId="568"/>
            <ac:grpSpMk id="9" creationId="{57144311-A4D0-CEA0-E6FA-730C025CF2E7}"/>
          </ac:grpSpMkLst>
        </pc:grpChg>
      </pc:sldChg>
      <pc:sldChg chg="modSp add replId">
        <pc:chgData name="Gunawadana K.P.A.T it21058196" userId="S::it21058196@my.sliit.lk::486061ec-f2c7-4f46-a635-6acdd1feb4f8" providerId="AD" clId="Web-{11A1AFDA-CD8C-80D9-DE81-748AA70AFCF8}" dt="2025-03-18T15:44:46.402" v="77" actId="20577"/>
        <pc:sldMkLst>
          <pc:docMk/>
          <pc:sldMk cId="1200402825" sldId="570"/>
        </pc:sldMkLst>
        <pc:spChg chg="mod">
          <ac:chgData name="Gunawadana K.P.A.T it21058196" userId="S::it21058196@my.sliit.lk::486061ec-f2c7-4f46-a635-6acdd1feb4f8" providerId="AD" clId="Web-{11A1AFDA-CD8C-80D9-DE81-748AA70AFCF8}" dt="2025-03-18T15:44:46.402" v="77" actId="20577"/>
          <ac:spMkLst>
            <pc:docMk/>
            <pc:sldMk cId="1200402825" sldId="570"/>
            <ac:spMk id="2" creationId="{D8741B12-9818-DA9A-4587-470FCC477CF9}"/>
          </ac:spMkLst>
        </pc:spChg>
      </pc:sldChg>
    </pc:docChg>
  </pc:docChgLst>
  <pc:docChgLst>
    <pc:chgData name="Senevirathna D.H it21298608" userId="S::it21298608@my.sliit.lk::2bf474c2-897b-4ed6-9e27-686b94c634fc" providerId="AD" clId="Web-{60F6FFCF-2474-43E3-C40D-34A6A416459A}"/>
    <pc:docChg chg="addSld delSld modSld">
      <pc:chgData name="Senevirathna D.H it21298608" userId="S::it21298608@my.sliit.lk::2bf474c2-897b-4ed6-9e27-686b94c634fc" providerId="AD" clId="Web-{60F6FFCF-2474-43E3-C40D-34A6A416459A}" dt="2025-03-17T16:50:00.078" v="1041" actId="20577"/>
      <pc:docMkLst>
        <pc:docMk/>
      </pc:docMkLst>
      <pc:sldChg chg="modSp">
        <pc:chgData name="Senevirathna D.H it21298608" userId="S::it21298608@my.sliit.lk::2bf474c2-897b-4ed6-9e27-686b94c634fc" providerId="AD" clId="Web-{60F6FFCF-2474-43E3-C40D-34A6A416459A}" dt="2025-03-17T14:49:52.894" v="76" actId="20577"/>
        <pc:sldMkLst>
          <pc:docMk/>
          <pc:sldMk cId="1198148434" sldId="425"/>
        </pc:sldMkLst>
        <pc:spChg chg="mod">
          <ac:chgData name="Senevirathna D.H it21298608" userId="S::it21298608@my.sliit.lk::2bf474c2-897b-4ed6-9e27-686b94c634fc" providerId="AD" clId="Web-{60F6FFCF-2474-43E3-C40D-34A6A416459A}" dt="2025-03-17T14:49:52.894" v="76" actId="20577"/>
          <ac:spMkLst>
            <pc:docMk/>
            <pc:sldMk cId="1198148434" sldId="425"/>
            <ac:spMk id="2" creationId="{90AF9324-2FCB-EEA4-7E44-0AAC87484CF1}"/>
          </ac:spMkLst>
        </pc:spChg>
      </pc:sldChg>
      <pc:sldChg chg="addSp delSp modSp add del">
        <pc:chgData name="Senevirathna D.H it21298608" userId="S::it21298608@my.sliit.lk::2bf474c2-897b-4ed6-9e27-686b94c634fc" providerId="AD" clId="Web-{60F6FFCF-2474-43E3-C40D-34A6A416459A}" dt="2025-03-17T15:57:52.054" v="494"/>
        <pc:sldMkLst>
          <pc:docMk/>
          <pc:sldMk cId="635627029" sldId="426"/>
        </pc:sldMkLst>
        <pc:spChg chg="mod">
          <ac:chgData name="Senevirathna D.H it21298608" userId="S::it21298608@my.sliit.lk::2bf474c2-897b-4ed6-9e27-686b94c634fc" providerId="AD" clId="Web-{60F6FFCF-2474-43E3-C40D-34A6A416459A}" dt="2025-03-17T15:48:22.985" v="360" actId="20577"/>
          <ac:spMkLst>
            <pc:docMk/>
            <pc:sldMk cId="635627029" sldId="426"/>
            <ac:spMk id="4" creationId="{7A31240B-1443-7872-08CF-07D95C1DCDA3}"/>
          </ac:spMkLst>
        </pc:spChg>
        <pc:spChg chg="mod">
          <ac:chgData name="Senevirathna D.H it21298608" userId="S::it21298608@my.sliit.lk::2bf474c2-897b-4ed6-9e27-686b94c634fc" providerId="AD" clId="Web-{60F6FFCF-2474-43E3-C40D-34A6A416459A}" dt="2025-03-17T15:53:55.654" v="420" actId="20577"/>
          <ac:spMkLst>
            <pc:docMk/>
            <pc:sldMk cId="635627029" sldId="426"/>
            <ac:spMk id="5" creationId="{E9E16BC5-A6C0-F55A-CE95-A892F9D590B4}"/>
          </ac:spMkLst>
        </pc:spChg>
        <pc:picChg chg="add mod">
          <ac:chgData name="Senevirathna D.H it21298608" userId="S::it21298608@my.sliit.lk::2bf474c2-897b-4ed6-9e27-686b94c634fc" providerId="AD" clId="Web-{60F6FFCF-2474-43E3-C40D-34A6A416459A}" dt="2025-03-17T15:48:32.282" v="362" actId="1076"/>
          <ac:picMkLst>
            <pc:docMk/>
            <pc:sldMk cId="635627029" sldId="426"/>
            <ac:picMk id="7" creationId="{679A51EA-7D04-596E-FE51-F72A1455A77C}"/>
          </ac:picMkLst>
        </pc:picChg>
      </pc:sldChg>
      <pc:sldChg chg="addSp delSp modSp">
        <pc:chgData name="Senevirathna D.H it21298608" userId="S::it21298608@my.sliit.lk::2bf474c2-897b-4ed6-9e27-686b94c634fc" providerId="AD" clId="Web-{60F6FFCF-2474-43E3-C40D-34A6A416459A}" dt="2025-03-17T15:01:09.592" v="105" actId="1076"/>
        <pc:sldMkLst>
          <pc:docMk/>
          <pc:sldMk cId="3247810193" sldId="428"/>
        </pc:sldMkLst>
        <pc:picChg chg="add mod">
          <ac:chgData name="Senevirathna D.H it21298608" userId="S::it21298608@my.sliit.lk::2bf474c2-897b-4ed6-9e27-686b94c634fc" providerId="AD" clId="Web-{60F6FFCF-2474-43E3-C40D-34A6A416459A}" dt="2025-03-17T15:01:09.592" v="105" actId="1076"/>
          <ac:picMkLst>
            <pc:docMk/>
            <pc:sldMk cId="3247810193" sldId="428"/>
            <ac:picMk id="3" creationId="{578195D5-0A01-5924-35E3-70BEE3FCC73E}"/>
          </ac:picMkLst>
        </pc:picChg>
      </pc:sldChg>
      <pc:sldChg chg="addSp delSp modSp add del">
        <pc:chgData name="Senevirathna D.H it21298608" userId="S::it21298608@my.sliit.lk::2bf474c2-897b-4ed6-9e27-686b94c634fc" providerId="AD" clId="Web-{60F6FFCF-2474-43E3-C40D-34A6A416459A}" dt="2025-03-17T15:01:08.498" v="99" actId="1076"/>
        <pc:sldMkLst>
          <pc:docMk/>
          <pc:sldMk cId="2605165569" sldId="437"/>
        </pc:sldMkLst>
        <pc:picChg chg="add mod">
          <ac:chgData name="Senevirathna D.H it21298608" userId="S::it21298608@my.sliit.lk::2bf474c2-897b-4ed6-9e27-686b94c634fc" providerId="AD" clId="Web-{60F6FFCF-2474-43E3-C40D-34A6A416459A}" dt="2025-03-17T15:01:07.108" v="89" actId="1076"/>
          <ac:picMkLst>
            <pc:docMk/>
            <pc:sldMk cId="2605165569" sldId="437"/>
            <ac:picMk id="7" creationId="{8C4C0AA7-559A-1615-9D51-0DE3555A1C72}"/>
          </ac:picMkLst>
        </pc:picChg>
        <pc:picChg chg="add mod">
          <ac:chgData name="Senevirathna D.H it21298608" userId="S::it21298608@my.sliit.lk::2bf474c2-897b-4ed6-9e27-686b94c634fc" providerId="AD" clId="Web-{60F6FFCF-2474-43E3-C40D-34A6A416459A}" dt="2025-03-17T15:01:08.498" v="99" actId="1076"/>
          <ac:picMkLst>
            <pc:docMk/>
            <pc:sldMk cId="2605165569" sldId="437"/>
            <ac:picMk id="14" creationId="{F0481487-6724-2CDA-462A-295B4598D337}"/>
          </ac:picMkLst>
        </pc:picChg>
      </pc:sldChg>
      <pc:sldChg chg="addSp delSp modSp">
        <pc:chgData name="Senevirathna D.H it21298608" userId="S::it21298608@my.sliit.lk::2bf474c2-897b-4ed6-9e27-686b94c634fc" providerId="AD" clId="Web-{60F6FFCF-2474-43E3-C40D-34A6A416459A}" dt="2025-03-17T15:09:24.315" v="163" actId="1076"/>
        <pc:sldMkLst>
          <pc:docMk/>
          <pc:sldMk cId="3536592581" sldId="443"/>
        </pc:sldMkLst>
        <pc:spChg chg="mod">
          <ac:chgData name="Senevirathna D.H it21298608" userId="S::it21298608@my.sliit.lk::2bf474c2-897b-4ed6-9e27-686b94c634fc" providerId="AD" clId="Web-{60F6FFCF-2474-43E3-C40D-34A6A416459A}" dt="2025-03-17T15:08:50.579" v="156" actId="1076"/>
          <ac:spMkLst>
            <pc:docMk/>
            <pc:sldMk cId="3536592581" sldId="443"/>
            <ac:spMk id="2" creationId="{56C22661-6D19-A91E-0668-8ABF8BABDC0C}"/>
          </ac:spMkLst>
        </pc:spChg>
        <pc:spChg chg="add mod">
          <ac:chgData name="Senevirathna D.H it21298608" userId="S::it21298608@my.sliit.lk::2bf474c2-897b-4ed6-9e27-686b94c634fc" providerId="AD" clId="Web-{60F6FFCF-2474-43E3-C40D-34A6A416459A}" dt="2025-03-17T15:09:15.080" v="161" actId="1076"/>
          <ac:spMkLst>
            <pc:docMk/>
            <pc:sldMk cId="3536592581" sldId="443"/>
            <ac:spMk id="15" creationId="{4D952EE3-A30D-BAAA-B52C-CCB0726C321E}"/>
          </ac:spMkLst>
        </pc:spChg>
        <pc:spChg chg="add mod">
          <ac:chgData name="Senevirathna D.H it21298608" userId="S::it21298608@my.sliit.lk::2bf474c2-897b-4ed6-9e27-686b94c634fc" providerId="AD" clId="Web-{60F6FFCF-2474-43E3-C40D-34A6A416459A}" dt="2025-03-17T15:09:07.705" v="160" actId="20577"/>
          <ac:spMkLst>
            <pc:docMk/>
            <pc:sldMk cId="3536592581" sldId="443"/>
            <ac:spMk id="18" creationId="{019A0984-A218-B880-520C-9623A2F02DDC}"/>
          </ac:spMkLst>
        </pc:spChg>
        <pc:picChg chg="add mod">
          <ac:chgData name="Senevirathna D.H it21298608" userId="S::it21298608@my.sliit.lk::2bf474c2-897b-4ed6-9e27-686b94c634fc" providerId="AD" clId="Web-{60F6FFCF-2474-43E3-C40D-34A6A416459A}" dt="2025-03-17T15:08:52.907" v="157" actId="1076"/>
          <ac:picMkLst>
            <pc:docMk/>
            <pc:sldMk cId="3536592581" sldId="443"/>
            <ac:picMk id="7" creationId="{F73D7D41-4AFC-B907-B1AE-A75149D938C0}"/>
          </ac:picMkLst>
        </pc:picChg>
        <pc:picChg chg="add mod">
          <ac:chgData name="Senevirathna D.H it21298608" userId="S::it21298608@my.sliit.lk::2bf474c2-897b-4ed6-9e27-686b94c634fc" providerId="AD" clId="Web-{60F6FFCF-2474-43E3-C40D-34A6A416459A}" dt="2025-03-17T15:09:24.315" v="163" actId="1076"/>
          <ac:picMkLst>
            <pc:docMk/>
            <pc:sldMk cId="3536592581" sldId="443"/>
            <ac:picMk id="17" creationId="{FD4E30AB-4008-D794-6DCB-5107E7F7164D}"/>
          </ac:picMkLst>
        </pc:picChg>
        <pc:picChg chg="add mod">
          <ac:chgData name="Senevirathna D.H it21298608" userId="S::it21298608@my.sliit.lk::2bf474c2-897b-4ed6-9e27-686b94c634fc" providerId="AD" clId="Web-{60F6FFCF-2474-43E3-C40D-34A6A416459A}" dt="2025-03-17T15:08:58.501" v="158" actId="1076"/>
          <ac:picMkLst>
            <pc:docMk/>
            <pc:sldMk cId="3536592581" sldId="443"/>
            <ac:picMk id="19" creationId="{53D427B6-6A33-CDAE-3FCC-59D37496B73F}"/>
          </ac:picMkLst>
        </pc:picChg>
      </pc:sldChg>
      <pc:sldChg chg="addSp delSp modSp">
        <pc:chgData name="Senevirathna D.H it21298608" userId="S::it21298608@my.sliit.lk::2bf474c2-897b-4ed6-9e27-686b94c634fc" providerId="AD" clId="Web-{60F6FFCF-2474-43E3-C40D-34A6A416459A}" dt="2025-03-17T15:25:55.604" v="275" actId="1076"/>
        <pc:sldMkLst>
          <pc:docMk/>
          <pc:sldMk cId="1998111221" sldId="444"/>
        </pc:sldMkLst>
        <pc:spChg chg="mod">
          <ac:chgData name="Senevirathna D.H it21298608" userId="S::it21298608@my.sliit.lk::2bf474c2-897b-4ed6-9e27-686b94c634fc" providerId="AD" clId="Web-{60F6FFCF-2474-43E3-C40D-34A6A416459A}" dt="2025-03-17T15:13:18.449" v="228" actId="14100"/>
          <ac:spMkLst>
            <pc:docMk/>
            <pc:sldMk cId="1998111221" sldId="444"/>
            <ac:spMk id="23" creationId="{16B4D3D5-ED68-E3F4-14CD-064EED1BFB54}"/>
          </ac:spMkLst>
        </pc:spChg>
        <pc:picChg chg="add mod">
          <ac:chgData name="Senevirathna D.H it21298608" userId="S::it21298608@my.sliit.lk::2bf474c2-897b-4ed6-9e27-686b94c634fc" providerId="AD" clId="Web-{60F6FFCF-2474-43E3-C40D-34A6A416459A}" dt="2025-03-17T15:25:55.604" v="275" actId="1076"/>
          <ac:picMkLst>
            <pc:docMk/>
            <pc:sldMk cId="1998111221" sldId="444"/>
            <ac:picMk id="5" creationId="{8B038859-C5F7-BB6F-D147-F1FC7F2E190F}"/>
          </ac:picMkLst>
        </pc:picChg>
      </pc:sldChg>
      <pc:sldChg chg="addSp delSp modSp">
        <pc:chgData name="Senevirathna D.H it21298608" userId="S::it21298608@my.sliit.lk::2bf474c2-897b-4ed6-9e27-686b94c634fc" providerId="AD" clId="Web-{60F6FFCF-2474-43E3-C40D-34A6A416459A}" dt="2025-03-17T15:39:35.027" v="315" actId="1076"/>
        <pc:sldMkLst>
          <pc:docMk/>
          <pc:sldMk cId="83393660" sldId="445"/>
        </pc:sldMkLst>
        <pc:spChg chg="add mod">
          <ac:chgData name="Senevirathna D.H it21298608" userId="S::it21298608@my.sliit.lk::2bf474c2-897b-4ed6-9e27-686b94c634fc" providerId="AD" clId="Web-{60F6FFCF-2474-43E3-C40D-34A6A416459A}" dt="2025-03-17T15:36:47.895" v="306" actId="20577"/>
          <ac:spMkLst>
            <pc:docMk/>
            <pc:sldMk cId="83393660" sldId="445"/>
            <ac:spMk id="11" creationId="{BB7329DD-62A2-7058-B452-6CDD8ACAD7AE}"/>
          </ac:spMkLst>
        </pc:spChg>
        <pc:spChg chg="mod">
          <ac:chgData name="Senevirathna D.H it21298608" userId="S::it21298608@my.sliit.lk::2bf474c2-897b-4ed6-9e27-686b94c634fc" providerId="AD" clId="Web-{60F6FFCF-2474-43E3-C40D-34A6A416459A}" dt="2025-03-17T15:15:17.610" v="247" actId="20577"/>
          <ac:spMkLst>
            <pc:docMk/>
            <pc:sldMk cId="83393660" sldId="445"/>
            <ac:spMk id="23" creationId="{C9BF78A1-6C24-6B8C-5E50-7BB2A964DE1A}"/>
          </ac:spMkLst>
        </pc:spChg>
        <pc:picChg chg="add mod modCrop">
          <ac:chgData name="Senevirathna D.H it21298608" userId="S::it21298608@my.sliit.lk::2bf474c2-897b-4ed6-9e27-686b94c634fc" providerId="AD" clId="Web-{60F6FFCF-2474-43E3-C40D-34A6A416459A}" dt="2025-03-17T15:39:35.027" v="315" actId="1076"/>
          <ac:picMkLst>
            <pc:docMk/>
            <pc:sldMk cId="83393660" sldId="445"/>
            <ac:picMk id="14" creationId="{62640E5F-F04C-2EE1-BE67-54D0FDD931F9}"/>
          </ac:picMkLst>
        </pc:picChg>
      </pc:sldChg>
      <pc:sldChg chg="del">
        <pc:chgData name="Senevirathna D.H it21298608" userId="S::it21298608@my.sliit.lk::2bf474c2-897b-4ed6-9e27-686b94c634fc" providerId="AD" clId="Web-{60F6FFCF-2474-43E3-C40D-34A6A416459A}" dt="2025-03-17T15:43:05.238" v="339"/>
        <pc:sldMkLst>
          <pc:docMk/>
          <pc:sldMk cId="3482600024" sldId="446"/>
        </pc:sldMkLst>
      </pc:sldChg>
      <pc:sldChg chg="addSp delSp modSp">
        <pc:chgData name="Senevirathna D.H it21298608" userId="S::it21298608@my.sliit.lk::2bf474c2-897b-4ed6-9e27-686b94c634fc" providerId="AD" clId="Web-{60F6FFCF-2474-43E3-C40D-34A6A416459A}" dt="2025-03-17T16:11:53.244" v="608" actId="1076"/>
        <pc:sldMkLst>
          <pc:docMk/>
          <pc:sldMk cId="913518626" sldId="447"/>
        </pc:sldMkLst>
        <pc:spChg chg="mod">
          <ac:chgData name="Senevirathna D.H it21298608" userId="S::it21298608@my.sliit.lk::2bf474c2-897b-4ed6-9e27-686b94c634fc" providerId="AD" clId="Web-{60F6FFCF-2474-43E3-C40D-34A6A416459A}" dt="2025-03-17T16:09:12.456" v="596" actId="20577"/>
          <ac:spMkLst>
            <pc:docMk/>
            <pc:sldMk cId="913518626" sldId="447"/>
            <ac:spMk id="23" creationId="{7C77354C-8BFE-9995-7E39-EBC8F7DE736D}"/>
          </ac:spMkLst>
        </pc:spChg>
        <pc:picChg chg="add mod">
          <ac:chgData name="Senevirathna D.H it21298608" userId="S::it21298608@my.sliit.lk::2bf474c2-897b-4ed6-9e27-686b94c634fc" providerId="AD" clId="Web-{60F6FFCF-2474-43E3-C40D-34A6A416459A}" dt="2025-03-17T16:11:03.445" v="604" actId="1076"/>
          <ac:picMkLst>
            <pc:docMk/>
            <pc:sldMk cId="913518626" sldId="447"/>
            <ac:picMk id="4" creationId="{4A53BB13-3FC0-D088-2927-345D1B936054}"/>
          </ac:picMkLst>
        </pc:picChg>
        <pc:picChg chg="add mod">
          <ac:chgData name="Senevirathna D.H it21298608" userId="S::it21298608@my.sliit.lk::2bf474c2-897b-4ed6-9e27-686b94c634fc" providerId="AD" clId="Web-{60F6FFCF-2474-43E3-C40D-34A6A416459A}" dt="2025-03-17T16:11:53.244" v="608" actId="1076"/>
          <ac:picMkLst>
            <pc:docMk/>
            <pc:sldMk cId="913518626" sldId="447"/>
            <ac:picMk id="5" creationId="{90DC4539-BB85-0420-910F-4CCF73B58A5A}"/>
          </ac:picMkLst>
        </pc:picChg>
      </pc:sldChg>
      <pc:sldChg chg="del">
        <pc:chgData name="Senevirathna D.H it21298608" userId="S::it21298608@my.sliit.lk::2bf474c2-897b-4ed6-9e27-686b94c634fc" providerId="AD" clId="Web-{60F6FFCF-2474-43E3-C40D-34A6A416459A}" dt="2025-03-17T16:13:04.371" v="609"/>
        <pc:sldMkLst>
          <pc:docMk/>
          <pc:sldMk cId="1202002893" sldId="449"/>
        </pc:sldMkLst>
      </pc:sldChg>
      <pc:sldChg chg="modSp">
        <pc:chgData name="Senevirathna D.H it21298608" userId="S::it21298608@my.sliit.lk::2bf474c2-897b-4ed6-9e27-686b94c634fc" providerId="AD" clId="Web-{60F6FFCF-2474-43E3-C40D-34A6A416459A}" dt="2025-03-17T14:49:36.362" v="72" actId="20577"/>
        <pc:sldMkLst>
          <pc:docMk/>
          <pc:sldMk cId="434084689" sldId="514"/>
        </pc:sldMkLst>
        <pc:spChg chg="mod">
          <ac:chgData name="Senevirathna D.H it21298608" userId="S::it21298608@my.sliit.lk::2bf474c2-897b-4ed6-9e27-686b94c634fc" providerId="AD" clId="Web-{60F6FFCF-2474-43E3-C40D-34A6A416459A}" dt="2025-03-17T14:49:36.362" v="72" actId="20577"/>
          <ac:spMkLst>
            <pc:docMk/>
            <pc:sldMk cId="434084689" sldId="514"/>
            <ac:spMk id="2" creationId="{AE02D71B-22F9-63AA-0E9F-C405237BFAB1}"/>
          </ac:spMkLst>
        </pc:spChg>
        <pc:spChg chg="mod">
          <ac:chgData name="Senevirathna D.H it21298608" userId="S::it21298608@my.sliit.lk::2bf474c2-897b-4ed6-9e27-686b94c634fc" providerId="AD" clId="Web-{60F6FFCF-2474-43E3-C40D-34A6A416459A}" dt="2025-03-17T14:43:17.815" v="13" actId="20577"/>
          <ac:spMkLst>
            <pc:docMk/>
            <pc:sldMk cId="434084689" sldId="514"/>
            <ac:spMk id="23" creationId="{E1E79422-D83D-2F24-19C1-832AB04396ED}"/>
          </ac:spMkLst>
        </pc:spChg>
      </pc:sldChg>
      <pc:sldChg chg="addSp delSp modSp">
        <pc:chgData name="Senevirathna D.H it21298608" userId="S::it21298608@my.sliit.lk::2bf474c2-897b-4ed6-9e27-686b94c634fc" providerId="AD" clId="Web-{60F6FFCF-2474-43E3-C40D-34A6A416459A}" dt="2025-03-17T16:39:43.787" v="878"/>
        <pc:sldMkLst>
          <pc:docMk/>
          <pc:sldMk cId="528420885" sldId="515"/>
        </pc:sldMkLst>
        <pc:spChg chg="mod">
          <ac:chgData name="Senevirathna D.H it21298608" userId="S::it21298608@my.sliit.lk::2bf474c2-897b-4ed6-9e27-686b94c634fc" providerId="AD" clId="Web-{60F6FFCF-2474-43E3-C40D-34A6A416459A}" dt="2025-03-17T16:39:29.161" v="875" actId="20577"/>
          <ac:spMkLst>
            <pc:docMk/>
            <pc:sldMk cId="528420885" sldId="515"/>
            <ac:spMk id="2" creationId="{1327DF4B-3D27-FF97-6647-7C1268BA9CBA}"/>
          </ac:spMkLst>
        </pc:spChg>
      </pc:sldChg>
      <pc:sldChg chg="del">
        <pc:chgData name="Senevirathna D.H it21298608" userId="S::it21298608@my.sliit.lk::2bf474c2-897b-4ed6-9e27-686b94c634fc" providerId="AD" clId="Web-{60F6FFCF-2474-43E3-C40D-34A6A416459A}" dt="2025-03-17T14:50:05.425" v="77"/>
        <pc:sldMkLst>
          <pc:docMk/>
          <pc:sldMk cId="193655884" sldId="517"/>
        </pc:sldMkLst>
      </pc:sldChg>
      <pc:sldChg chg="del">
        <pc:chgData name="Senevirathna D.H it21298608" userId="S::it21298608@my.sliit.lk::2bf474c2-897b-4ed6-9e27-686b94c634fc" providerId="AD" clId="Web-{60F6FFCF-2474-43E3-C40D-34A6A416459A}" dt="2025-03-17T16:40:24.820" v="879"/>
        <pc:sldMkLst>
          <pc:docMk/>
          <pc:sldMk cId="1044721307" sldId="518"/>
        </pc:sldMkLst>
      </pc:sldChg>
      <pc:sldChg chg="addSp delSp modSp">
        <pc:chgData name="Senevirathna D.H it21298608" userId="S::it21298608@my.sliit.lk::2bf474c2-897b-4ed6-9e27-686b94c634fc" providerId="AD" clId="Web-{60F6FFCF-2474-43E3-C40D-34A6A416459A}" dt="2025-03-17T16:50:00.078" v="1041" actId="20577"/>
        <pc:sldMkLst>
          <pc:docMk/>
          <pc:sldMk cId="708914265" sldId="521"/>
        </pc:sldMkLst>
        <pc:spChg chg="add mod">
          <ac:chgData name="Senevirathna D.H it21298608" userId="S::it21298608@my.sliit.lk::2bf474c2-897b-4ed6-9e27-686b94c634fc" providerId="AD" clId="Web-{60F6FFCF-2474-43E3-C40D-34A6A416459A}" dt="2025-03-17T16:50:00.078" v="1041" actId="20577"/>
          <ac:spMkLst>
            <pc:docMk/>
            <pc:sldMk cId="708914265" sldId="521"/>
            <ac:spMk id="7" creationId="{5EE48B0D-7464-1E66-3740-28CC66CD28F8}"/>
          </ac:spMkLst>
        </pc:spChg>
        <pc:picChg chg="add mod">
          <ac:chgData name="Senevirathna D.H it21298608" userId="S::it21298608@my.sliit.lk::2bf474c2-897b-4ed6-9e27-686b94c634fc" providerId="AD" clId="Web-{60F6FFCF-2474-43E3-C40D-34A6A416459A}" dt="2025-03-17T16:27:28.914" v="742" actId="14100"/>
          <ac:picMkLst>
            <pc:docMk/>
            <pc:sldMk cId="708914265" sldId="521"/>
            <ac:picMk id="11" creationId="{64F138F6-AC51-0815-CA0A-962C3E19B0E4}"/>
          </ac:picMkLst>
        </pc:picChg>
        <pc:picChg chg="add mod">
          <ac:chgData name="Senevirathna D.H it21298608" userId="S::it21298608@my.sliit.lk::2bf474c2-897b-4ed6-9e27-686b94c634fc" providerId="AD" clId="Web-{60F6FFCF-2474-43E3-C40D-34A6A416459A}" dt="2025-03-17T16:27:43.758" v="745" actId="1076"/>
          <ac:picMkLst>
            <pc:docMk/>
            <pc:sldMk cId="708914265" sldId="521"/>
            <ac:picMk id="14" creationId="{A9E768BB-667C-EEAC-9FF2-DA9D16C53C2C}"/>
          </ac:picMkLst>
        </pc:picChg>
        <pc:picChg chg="add mod">
          <ac:chgData name="Senevirathna D.H it21298608" userId="S::it21298608@my.sliit.lk::2bf474c2-897b-4ed6-9e27-686b94c634fc" providerId="AD" clId="Web-{60F6FFCF-2474-43E3-C40D-34A6A416459A}" dt="2025-03-17T16:28:09.150" v="749" actId="1076"/>
          <ac:picMkLst>
            <pc:docMk/>
            <pc:sldMk cId="708914265" sldId="521"/>
            <ac:picMk id="15" creationId="{9C03458A-3A67-83CA-FBA1-966AABD842A7}"/>
          </ac:picMkLst>
        </pc:picChg>
      </pc:sldChg>
      <pc:sldChg chg="del">
        <pc:chgData name="Senevirathna D.H it21298608" userId="S::it21298608@my.sliit.lk::2bf474c2-897b-4ed6-9e27-686b94c634fc" providerId="AD" clId="Web-{60F6FFCF-2474-43E3-C40D-34A6A416459A}" dt="2025-03-17T16:29:09.621" v="750"/>
        <pc:sldMkLst>
          <pc:docMk/>
          <pc:sldMk cId="693815946" sldId="522"/>
        </pc:sldMkLst>
      </pc:sldChg>
      <pc:sldChg chg="addSp modSp">
        <pc:chgData name="Senevirathna D.H it21298608" userId="S::it21298608@my.sliit.lk::2bf474c2-897b-4ed6-9e27-686b94c634fc" providerId="AD" clId="Web-{60F6FFCF-2474-43E3-C40D-34A6A416459A}" dt="2025-03-17T16:45:53.381" v="1005" actId="20577"/>
        <pc:sldMkLst>
          <pc:docMk/>
          <pc:sldMk cId="4164859303" sldId="523"/>
        </pc:sldMkLst>
        <pc:spChg chg="add mod">
          <ac:chgData name="Senevirathna D.H it21298608" userId="S::it21298608@my.sliit.lk::2bf474c2-897b-4ed6-9e27-686b94c634fc" providerId="AD" clId="Web-{60F6FFCF-2474-43E3-C40D-34A6A416459A}" dt="2025-03-17T16:45:53.381" v="1005" actId="20577"/>
          <ac:spMkLst>
            <pc:docMk/>
            <pc:sldMk cId="4164859303" sldId="523"/>
            <ac:spMk id="3" creationId="{8C55B016-D7C4-2328-9FC0-76494C50961A}"/>
          </ac:spMkLst>
        </pc:spChg>
      </pc:sldChg>
      <pc:sldChg chg="addSp modSp">
        <pc:chgData name="Senevirathna D.H it21298608" userId="S::it21298608@my.sliit.lk::2bf474c2-897b-4ed6-9e27-686b94c634fc" providerId="AD" clId="Web-{60F6FFCF-2474-43E3-C40D-34A6A416459A}" dt="2025-03-17T16:30:42.500" v="756" actId="20577"/>
        <pc:sldMkLst>
          <pc:docMk/>
          <pc:sldMk cId="3962060228" sldId="524"/>
        </pc:sldMkLst>
        <pc:spChg chg="add mod">
          <ac:chgData name="Senevirathna D.H it21298608" userId="S::it21298608@my.sliit.lk::2bf474c2-897b-4ed6-9e27-686b94c634fc" providerId="AD" clId="Web-{60F6FFCF-2474-43E3-C40D-34A6A416459A}" dt="2025-03-17T16:30:42.500" v="756" actId="20577"/>
          <ac:spMkLst>
            <pc:docMk/>
            <pc:sldMk cId="3962060228" sldId="524"/>
            <ac:spMk id="3" creationId="{A6371D78-F58C-7396-D5C4-218466C3F1E7}"/>
          </ac:spMkLst>
        </pc:spChg>
      </pc:sldChg>
      <pc:sldChg chg="new del">
        <pc:chgData name="Senevirathna D.H it21298608" userId="S::it21298608@my.sliit.lk::2bf474c2-897b-4ed6-9e27-686b94c634fc" providerId="AD" clId="Web-{60F6FFCF-2474-43E3-C40D-34A6A416459A}" dt="2025-03-17T14:52:08.633" v="79"/>
        <pc:sldMkLst>
          <pc:docMk/>
          <pc:sldMk cId="912926085" sldId="531"/>
        </pc:sldMkLst>
      </pc:sldChg>
      <pc:sldChg chg="addSp delSp modSp add replId">
        <pc:chgData name="Senevirathna D.H it21298608" userId="S::it21298608@my.sliit.lk::2bf474c2-897b-4ed6-9e27-686b94c634fc" providerId="AD" clId="Web-{60F6FFCF-2474-43E3-C40D-34A6A416459A}" dt="2025-03-17T15:42:42.315" v="338" actId="1076"/>
        <pc:sldMkLst>
          <pc:docMk/>
          <pc:sldMk cId="2895938096" sldId="531"/>
        </pc:sldMkLst>
        <pc:spChg chg="mod">
          <ac:chgData name="Senevirathna D.H it21298608" userId="S::it21298608@my.sliit.lk::2bf474c2-897b-4ed6-9e27-686b94c634fc" providerId="AD" clId="Web-{60F6FFCF-2474-43E3-C40D-34A6A416459A}" dt="2025-03-17T15:41:30.141" v="330" actId="20577"/>
          <ac:spMkLst>
            <pc:docMk/>
            <pc:sldMk cId="2895938096" sldId="531"/>
            <ac:spMk id="23" creationId="{108857E6-85DD-595B-7AD9-CFC9EC901D64}"/>
          </ac:spMkLst>
        </pc:spChg>
        <pc:picChg chg="add mod">
          <ac:chgData name="Senevirathna D.H it21298608" userId="S::it21298608@my.sliit.lk::2bf474c2-897b-4ed6-9e27-686b94c634fc" providerId="AD" clId="Web-{60F6FFCF-2474-43E3-C40D-34A6A416459A}" dt="2025-03-17T15:42:12.830" v="335" actId="1076"/>
          <ac:picMkLst>
            <pc:docMk/>
            <pc:sldMk cId="2895938096" sldId="531"/>
            <ac:picMk id="2" creationId="{41FD45C6-9962-5B32-687F-A217EB5040F7}"/>
          </ac:picMkLst>
        </pc:picChg>
        <pc:picChg chg="add mod">
          <ac:chgData name="Senevirathna D.H it21298608" userId="S::it21298608@my.sliit.lk::2bf474c2-897b-4ed6-9e27-686b94c634fc" providerId="AD" clId="Web-{60F6FFCF-2474-43E3-C40D-34A6A416459A}" dt="2025-03-17T15:42:42.315" v="338" actId="1076"/>
          <ac:picMkLst>
            <pc:docMk/>
            <pc:sldMk cId="2895938096" sldId="531"/>
            <ac:picMk id="4" creationId="{32FF32A0-A5C3-CC39-3F6B-3617DDAC23D9}"/>
          </ac:picMkLst>
        </pc:picChg>
      </pc:sldChg>
      <pc:sldChg chg="new del">
        <pc:chgData name="Senevirathna D.H it21298608" userId="S::it21298608@my.sliit.lk::2bf474c2-897b-4ed6-9e27-686b94c634fc" providerId="AD" clId="Web-{60F6FFCF-2474-43E3-C40D-34A6A416459A}" dt="2025-03-17T15:55:08.392" v="422"/>
        <pc:sldMkLst>
          <pc:docMk/>
          <pc:sldMk cId="1021185898" sldId="532"/>
        </pc:sldMkLst>
      </pc:sldChg>
      <pc:sldChg chg="delSp modSp add del replId">
        <pc:chgData name="Senevirathna D.H it21298608" userId="S::it21298608@my.sliit.lk::2bf474c2-897b-4ed6-9e27-686b94c634fc" providerId="AD" clId="Web-{60F6FFCF-2474-43E3-C40D-34A6A416459A}" dt="2025-03-17T15:57:28.632" v="492"/>
        <pc:sldMkLst>
          <pc:docMk/>
          <pc:sldMk cId="3196077195" sldId="532"/>
        </pc:sldMkLst>
      </pc:sldChg>
      <pc:sldChg chg="addSp delSp modSp add replId">
        <pc:chgData name="Senevirathna D.H it21298608" userId="S::it21298608@my.sliit.lk::2bf474c2-897b-4ed6-9e27-686b94c634fc" providerId="AD" clId="Web-{60F6FFCF-2474-43E3-C40D-34A6A416459A}" dt="2025-03-17T16:04:39.242" v="554" actId="14100"/>
        <pc:sldMkLst>
          <pc:docMk/>
          <pc:sldMk cId="3490134912" sldId="532"/>
        </pc:sldMkLst>
        <pc:spChg chg="mod">
          <ac:chgData name="Senevirathna D.H it21298608" userId="S::it21298608@my.sliit.lk::2bf474c2-897b-4ed6-9e27-686b94c634fc" providerId="AD" clId="Web-{60F6FFCF-2474-43E3-C40D-34A6A416459A}" dt="2025-03-17T16:01:02.390" v="532" actId="14100"/>
          <ac:spMkLst>
            <pc:docMk/>
            <pc:sldMk cId="3490134912" sldId="532"/>
            <ac:spMk id="4" creationId="{80113878-5BA8-6DC0-0D7A-388DF3C24A8F}"/>
          </ac:spMkLst>
        </pc:spChg>
        <pc:spChg chg="mod">
          <ac:chgData name="Senevirathna D.H it21298608" userId="S::it21298608@my.sliit.lk::2bf474c2-897b-4ed6-9e27-686b94c634fc" providerId="AD" clId="Web-{60F6FFCF-2474-43E3-C40D-34A6A416459A}" dt="2025-03-17T16:03:14.317" v="546" actId="20577"/>
          <ac:spMkLst>
            <pc:docMk/>
            <pc:sldMk cId="3490134912" sldId="532"/>
            <ac:spMk id="5" creationId="{5A7B99BC-B8DA-0F7C-7C3A-AD1A6524690F}"/>
          </ac:spMkLst>
        </pc:spChg>
        <pc:spChg chg="mod">
          <ac:chgData name="Senevirathna D.H it21298608" userId="S::it21298608@my.sliit.lk::2bf474c2-897b-4ed6-9e27-686b94c634fc" providerId="AD" clId="Web-{60F6FFCF-2474-43E3-C40D-34A6A416459A}" dt="2025-03-17T15:58:44.259" v="519" actId="20577"/>
          <ac:spMkLst>
            <pc:docMk/>
            <pc:sldMk cId="3490134912" sldId="532"/>
            <ac:spMk id="23" creationId="{8F8BBF3F-6E04-D4FF-8DA9-45E533F718BB}"/>
          </ac:spMkLst>
        </pc:spChg>
        <pc:picChg chg="add mod">
          <ac:chgData name="Senevirathna D.H it21298608" userId="S::it21298608@my.sliit.lk::2bf474c2-897b-4ed6-9e27-686b94c634fc" providerId="AD" clId="Web-{60F6FFCF-2474-43E3-C40D-34A6A416459A}" dt="2025-03-17T16:03:52.256" v="550" actId="14100"/>
          <ac:picMkLst>
            <pc:docMk/>
            <pc:sldMk cId="3490134912" sldId="532"/>
            <ac:picMk id="3" creationId="{FCFBDF84-5E3B-4E31-5964-7474A72C18BD}"/>
          </ac:picMkLst>
        </pc:picChg>
        <pc:picChg chg="add mod">
          <ac:chgData name="Senevirathna D.H it21298608" userId="S::it21298608@my.sliit.lk::2bf474c2-897b-4ed6-9e27-686b94c634fc" providerId="AD" clId="Web-{60F6FFCF-2474-43E3-C40D-34A6A416459A}" dt="2025-03-17T16:04:39.242" v="554" actId="14100"/>
          <ac:picMkLst>
            <pc:docMk/>
            <pc:sldMk cId="3490134912" sldId="532"/>
            <ac:picMk id="11" creationId="{14E5FEFE-01E5-1C8F-F0D4-77E06565D45D}"/>
          </ac:picMkLst>
        </pc:picChg>
      </pc:sldChg>
      <pc:sldChg chg="addSp delSp modSp add replId">
        <pc:chgData name="Senevirathna D.H it21298608" userId="S::it21298608@my.sliit.lk::2bf474c2-897b-4ed6-9e27-686b94c634fc" providerId="AD" clId="Web-{60F6FFCF-2474-43E3-C40D-34A6A416459A}" dt="2025-03-17T16:08:25.345" v="582" actId="1076"/>
        <pc:sldMkLst>
          <pc:docMk/>
          <pc:sldMk cId="4062413666" sldId="533"/>
        </pc:sldMkLst>
        <pc:spChg chg="mod">
          <ac:chgData name="Senevirathna D.H it21298608" userId="S::it21298608@my.sliit.lk::2bf474c2-897b-4ed6-9e27-686b94c634fc" providerId="AD" clId="Web-{60F6FFCF-2474-43E3-C40D-34A6A416459A}" dt="2025-03-17T16:06:30.106" v="563" actId="20577"/>
          <ac:spMkLst>
            <pc:docMk/>
            <pc:sldMk cId="4062413666" sldId="533"/>
            <ac:spMk id="23" creationId="{3EA0D1F2-B6B7-9ECB-235A-434D8EF3F9F3}"/>
          </ac:spMkLst>
        </pc:spChg>
        <pc:picChg chg="add mod">
          <ac:chgData name="Senevirathna D.H it21298608" userId="S::it21298608@my.sliit.lk::2bf474c2-897b-4ed6-9e27-686b94c634fc" providerId="AD" clId="Web-{60F6FFCF-2474-43E3-C40D-34A6A416459A}" dt="2025-03-17T16:08:25.345" v="582" actId="1076"/>
          <ac:picMkLst>
            <pc:docMk/>
            <pc:sldMk cId="4062413666" sldId="533"/>
            <ac:picMk id="7" creationId="{02B15785-F6B4-2099-50EA-7FEA2052DFC2}"/>
          </ac:picMkLst>
        </pc:picChg>
        <pc:picChg chg="add mod">
          <ac:chgData name="Senevirathna D.H it21298608" userId="S::it21298608@my.sliit.lk::2bf474c2-897b-4ed6-9e27-686b94c634fc" providerId="AD" clId="Web-{60F6FFCF-2474-43E3-C40D-34A6A416459A}" dt="2025-03-17T16:08:17.532" v="579" actId="14100"/>
          <ac:picMkLst>
            <pc:docMk/>
            <pc:sldMk cId="4062413666" sldId="533"/>
            <ac:picMk id="14" creationId="{BB1B413D-4678-420B-3FD3-3FE8D3147D93}"/>
          </ac:picMkLst>
        </pc:picChg>
      </pc:sldChg>
    </pc:docChg>
  </pc:docChgLst>
  <pc:docChgLst>
    <pc:chgData name="Ashra M.F.F. it21380396" userId="S::it21380396@my.sliit.lk::c51dc92a-16fc-4b66-aced-881978c8273a" providerId="AD" clId="Web-{084987F2-1CF9-758F-274D-1B9D6C99AE86}"/>
    <pc:docChg chg="addSld delSld modSld sldOrd">
      <pc:chgData name="Ashra M.F.F. it21380396" userId="S::it21380396@my.sliit.lk::c51dc92a-16fc-4b66-aced-881978c8273a" providerId="AD" clId="Web-{084987F2-1CF9-758F-274D-1B9D6C99AE86}" dt="2025-03-17T12:07:43.061" v="285"/>
      <pc:docMkLst>
        <pc:docMk/>
      </pc:docMkLst>
      <pc:sldChg chg="modSp">
        <pc:chgData name="Ashra M.F.F. it21380396" userId="S::it21380396@my.sliit.lk::c51dc92a-16fc-4b66-aced-881978c8273a" providerId="AD" clId="Web-{084987F2-1CF9-758F-274D-1B9D6C99AE86}" dt="2025-03-17T11:20:31.120" v="23" actId="1076"/>
        <pc:sldMkLst>
          <pc:docMk/>
          <pc:sldMk cId="3503979848" sldId="376"/>
        </pc:sldMkLst>
      </pc:sldChg>
      <pc:sldChg chg="modSp">
        <pc:chgData name="Ashra M.F.F. it21380396" userId="S::it21380396@my.sliit.lk::c51dc92a-16fc-4b66-aced-881978c8273a" providerId="AD" clId="Web-{084987F2-1CF9-758F-274D-1B9D6C99AE86}" dt="2025-03-17T11:57:22.583" v="204" actId="1076"/>
        <pc:sldMkLst>
          <pc:docMk/>
          <pc:sldMk cId="2351244533" sldId="395"/>
        </pc:sldMkLst>
        <pc:spChg chg="mod">
          <ac:chgData name="Ashra M.F.F. it21380396" userId="S::it21380396@my.sliit.lk::c51dc92a-16fc-4b66-aced-881978c8273a" providerId="AD" clId="Web-{084987F2-1CF9-758F-274D-1B9D6C99AE86}" dt="2025-03-17T11:57:22.583" v="204" actId="1076"/>
          <ac:spMkLst>
            <pc:docMk/>
            <pc:sldMk cId="2351244533" sldId="395"/>
            <ac:spMk id="17" creationId="{9F5CB300-E8B7-34DB-6980-EAFB89742CFB}"/>
          </ac:spMkLst>
        </pc:spChg>
      </pc:sldChg>
      <pc:sldChg chg="delSp modSp">
        <pc:chgData name="Ashra M.F.F. it21380396" userId="S::it21380396@my.sliit.lk::c51dc92a-16fc-4b66-aced-881978c8273a" providerId="AD" clId="Web-{084987F2-1CF9-758F-274D-1B9D6C99AE86}" dt="2025-03-17T11:58:26.974" v="208" actId="20577"/>
        <pc:sldMkLst>
          <pc:docMk/>
          <pc:sldMk cId="3658266191" sldId="415"/>
        </pc:sldMkLst>
        <pc:spChg chg="mod">
          <ac:chgData name="Ashra M.F.F. it21380396" userId="S::it21380396@my.sliit.lk::c51dc92a-16fc-4b66-aced-881978c8273a" providerId="AD" clId="Web-{084987F2-1CF9-758F-274D-1B9D6C99AE86}" dt="2025-03-17T11:58:26.974" v="208" actId="20577"/>
          <ac:spMkLst>
            <pc:docMk/>
            <pc:sldMk cId="3658266191" sldId="415"/>
            <ac:spMk id="23" creationId="{D41042DD-C609-3852-C442-A046347E0BDA}"/>
          </ac:spMkLst>
        </pc:spChg>
      </pc:sldChg>
      <pc:sldChg chg="ord">
        <pc:chgData name="Ashra M.F.F. it21380396" userId="S::it21380396@my.sliit.lk::c51dc92a-16fc-4b66-aced-881978c8273a" providerId="AD" clId="Web-{084987F2-1CF9-758F-274D-1B9D6C99AE86}" dt="2025-03-17T12:07:39.452" v="284"/>
        <pc:sldMkLst>
          <pc:docMk/>
          <pc:sldMk cId="983042308" sldId="416"/>
        </pc:sldMkLst>
      </pc:sldChg>
      <pc:sldChg chg="del">
        <pc:chgData name="Ashra M.F.F. it21380396" userId="S::it21380396@my.sliit.lk::c51dc92a-16fc-4b66-aced-881978c8273a" providerId="AD" clId="Web-{084987F2-1CF9-758F-274D-1B9D6C99AE86}" dt="2025-03-17T11:59:03.506" v="209"/>
        <pc:sldMkLst>
          <pc:docMk/>
          <pc:sldMk cId="3811432913" sldId="452"/>
        </pc:sldMkLst>
      </pc:sldChg>
      <pc:sldChg chg="modSp ord">
        <pc:chgData name="Ashra M.F.F. it21380396" userId="S::it21380396@my.sliit.lk::c51dc92a-16fc-4b66-aced-881978c8273a" providerId="AD" clId="Web-{084987F2-1CF9-758F-274D-1B9D6C99AE86}" dt="2025-03-17T11:58:08.255" v="206" actId="20577"/>
        <pc:sldMkLst>
          <pc:docMk/>
          <pc:sldMk cId="1616249391" sldId="509"/>
        </pc:sldMkLst>
        <pc:spChg chg="mod">
          <ac:chgData name="Ashra M.F.F. it21380396" userId="S::it21380396@my.sliit.lk::c51dc92a-16fc-4b66-aced-881978c8273a" providerId="AD" clId="Web-{084987F2-1CF9-758F-274D-1B9D6C99AE86}" dt="2025-03-17T11:58:08.255" v="206" actId="20577"/>
          <ac:spMkLst>
            <pc:docMk/>
            <pc:sldMk cId="1616249391" sldId="509"/>
            <ac:spMk id="2" creationId="{A735E069-D9FF-43CD-2B20-F2C3F26EA665}"/>
          </ac:spMkLst>
        </pc:spChg>
        <pc:spChg chg="mod">
          <ac:chgData name="Ashra M.F.F. it21380396" userId="S::it21380396@my.sliit.lk::c51dc92a-16fc-4b66-aced-881978c8273a" providerId="AD" clId="Web-{084987F2-1CF9-758F-274D-1B9D6C99AE86}" dt="2025-03-17T11:56:32.864" v="203" actId="20577"/>
          <ac:spMkLst>
            <pc:docMk/>
            <pc:sldMk cId="1616249391" sldId="509"/>
            <ac:spMk id="3" creationId="{5B862269-F027-5A8B-C7A9-6C48FF295A97}"/>
          </ac:spMkLst>
        </pc:spChg>
      </pc:sldChg>
      <pc:sldChg chg="modSp ord">
        <pc:chgData name="Ashra M.F.F. it21380396" userId="S::it21380396@my.sliit.lk::c51dc92a-16fc-4b66-aced-881978c8273a" providerId="AD" clId="Web-{084987F2-1CF9-758F-274D-1B9D6C99AE86}" dt="2025-03-17T12:07:43.061" v="285"/>
        <pc:sldMkLst>
          <pc:docMk/>
          <pc:sldMk cId="1896017666" sldId="510"/>
        </pc:sldMkLst>
        <pc:spChg chg="mod">
          <ac:chgData name="Ashra M.F.F. it21380396" userId="S::it21380396@my.sliit.lk::c51dc92a-16fc-4b66-aced-881978c8273a" providerId="AD" clId="Web-{084987F2-1CF9-758F-274D-1B9D6C99AE86}" dt="2025-03-17T12:00:02.788" v="216" actId="1076"/>
          <ac:spMkLst>
            <pc:docMk/>
            <pc:sldMk cId="1896017666" sldId="510"/>
            <ac:spMk id="2" creationId="{E7424FAD-8862-F278-CF54-0724661CF56E}"/>
          </ac:spMkLst>
        </pc:spChg>
        <pc:picChg chg="mod">
          <ac:chgData name="Ashra M.F.F. it21380396" userId="S::it21380396@my.sliit.lk::c51dc92a-16fc-4b66-aced-881978c8273a" providerId="AD" clId="Web-{084987F2-1CF9-758F-274D-1B9D6C99AE86}" dt="2025-03-17T11:59:51.929" v="215" actId="1076"/>
          <ac:picMkLst>
            <pc:docMk/>
            <pc:sldMk cId="1896017666" sldId="510"/>
            <ac:picMk id="7" creationId="{E91B0B95-4A57-C896-71F4-DD7933A42610}"/>
          </ac:picMkLst>
        </pc:picChg>
      </pc:sldChg>
      <pc:sldChg chg="delSp modSp">
        <pc:chgData name="Ashra M.F.F. it21380396" userId="S::it21380396@my.sliit.lk::c51dc92a-16fc-4b66-aced-881978c8273a" providerId="AD" clId="Web-{084987F2-1CF9-758F-274D-1B9D6C99AE86}" dt="2025-03-17T12:07:34.015" v="283" actId="20577"/>
        <pc:sldMkLst>
          <pc:docMk/>
          <pc:sldMk cId="3304769977" sldId="511"/>
        </pc:sldMkLst>
        <pc:spChg chg="mod">
          <ac:chgData name="Ashra M.F.F. it21380396" userId="S::it21380396@my.sliit.lk::c51dc92a-16fc-4b66-aced-881978c8273a" providerId="AD" clId="Web-{084987F2-1CF9-758F-274D-1B9D6C99AE86}" dt="2025-03-17T12:06:45.697" v="277" actId="1076"/>
          <ac:spMkLst>
            <pc:docMk/>
            <pc:sldMk cId="3304769977" sldId="511"/>
            <ac:spMk id="2" creationId="{F80C93C4-1349-44E9-0158-117B2EF69B7C}"/>
          </ac:spMkLst>
        </pc:spChg>
        <pc:spChg chg="mod">
          <ac:chgData name="Ashra M.F.F. it21380396" userId="S::it21380396@my.sliit.lk::c51dc92a-16fc-4b66-aced-881978c8273a" providerId="AD" clId="Web-{084987F2-1CF9-758F-274D-1B9D6C99AE86}" dt="2025-03-17T12:07:34.015" v="283" actId="20577"/>
          <ac:spMkLst>
            <pc:docMk/>
            <pc:sldMk cId="3304769977" sldId="511"/>
            <ac:spMk id="3" creationId="{891E5356-9E33-0C59-2974-7710B37DA58A}"/>
          </ac:spMkLst>
        </pc:spChg>
      </pc:sldChg>
      <pc:sldChg chg="delSp modSp">
        <pc:chgData name="Ashra M.F.F. it21380396" userId="S::it21380396@my.sliit.lk::c51dc92a-16fc-4b66-aced-881978c8273a" providerId="AD" clId="Web-{084987F2-1CF9-758F-274D-1B9D6C99AE86}" dt="2025-03-17T11:58:18.896" v="207" actId="20577"/>
        <pc:sldMkLst>
          <pc:docMk/>
          <pc:sldMk cId="603442283" sldId="530"/>
        </pc:sldMkLst>
        <pc:spChg chg="mod">
          <ac:chgData name="Ashra M.F.F. it21380396" userId="S::it21380396@my.sliit.lk::c51dc92a-16fc-4b66-aced-881978c8273a" providerId="AD" clId="Web-{084987F2-1CF9-758F-274D-1B9D6C99AE86}" dt="2025-03-17T11:58:18.896" v="207" actId="20577"/>
          <ac:spMkLst>
            <pc:docMk/>
            <pc:sldMk cId="603442283" sldId="530"/>
            <ac:spMk id="2" creationId="{37F78266-C08F-C921-8511-624F16459BD2}"/>
          </ac:spMkLst>
        </pc:spChg>
        <pc:spChg chg="mod">
          <ac:chgData name="Ashra M.F.F. it21380396" userId="S::it21380396@my.sliit.lk::c51dc92a-16fc-4b66-aced-881978c8273a" providerId="AD" clId="Web-{084987F2-1CF9-758F-274D-1B9D6C99AE86}" dt="2025-03-17T11:54:22.254" v="193" actId="14100"/>
          <ac:spMkLst>
            <pc:docMk/>
            <pc:sldMk cId="603442283" sldId="530"/>
            <ac:spMk id="3" creationId="{FB65ABDA-AA61-4305-37FC-A620D9E5B48E}"/>
          </ac:spMkLst>
        </pc:spChg>
      </pc:sldChg>
      <pc:sldChg chg="modSp new del">
        <pc:chgData name="Ashra M.F.F. it21380396" userId="S::it21380396@my.sliit.lk::c51dc92a-16fc-4b66-aced-881978c8273a" providerId="AD" clId="Web-{084987F2-1CF9-758F-274D-1B9D6C99AE86}" dt="2025-03-17T11:21:23.403" v="26"/>
        <pc:sldMkLst>
          <pc:docMk/>
          <pc:sldMk cId="2945223505" sldId="531"/>
        </pc:sldMkLst>
      </pc:sldChg>
    </pc:docChg>
  </pc:docChgLst>
  <pc:docChgLst>
    <pc:chgData name="Ashra M.F.F. it21380396" userId="S::it21380396@my.sliit.lk::c51dc92a-16fc-4b66-aced-881978c8273a" providerId="AD" clId="Web-{46BEC5E3-1D30-42D3-B940-7CDDF6E7C582}"/>
    <pc:docChg chg="modSld">
      <pc:chgData name="Ashra M.F.F. it21380396" userId="S::it21380396@my.sliit.lk::c51dc92a-16fc-4b66-aced-881978c8273a" providerId="AD" clId="Web-{46BEC5E3-1D30-42D3-B940-7CDDF6E7C582}" dt="2025-03-17T15:27:01.851" v="102" actId="1076"/>
      <pc:docMkLst>
        <pc:docMk/>
      </pc:docMkLst>
      <pc:sldChg chg="modSp">
        <pc:chgData name="Ashra M.F.F. it21380396" userId="S::it21380396@my.sliit.lk::c51dc92a-16fc-4b66-aced-881978c8273a" providerId="AD" clId="Web-{46BEC5E3-1D30-42D3-B940-7CDDF6E7C582}" dt="2025-03-17T15:18:01.970" v="64" actId="1076"/>
        <pc:sldMkLst>
          <pc:docMk/>
          <pc:sldMk cId="3658266191" sldId="415"/>
        </pc:sldMkLst>
        <pc:spChg chg="mod">
          <ac:chgData name="Ashra M.F.F. it21380396" userId="S::it21380396@my.sliit.lk::c51dc92a-16fc-4b66-aced-881978c8273a" providerId="AD" clId="Web-{46BEC5E3-1D30-42D3-B940-7CDDF6E7C582}" dt="2025-03-17T15:18:01.970" v="64" actId="1076"/>
          <ac:spMkLst>
            <pc:docMk/>
            <pc:sldMk cId="3658266191" sldId="415"/>
            <ac:spMk id="9" creationId="{858641F2-5FA1-165C-7695-0F04B90A8ED5}"/>
          </ac:spMkLst>
        </pc:spChg>
      </pc:sldChg>
      <pc:sldChg chg="modSp">
        <pc:chgData name="Ashra M.F.F. it21380396" userId="S::it21380396@my.sliit.lk::c51dc92a-16fc-4b66-aced-881978c8273a" providerId="AD" clId="Web-{46BEC5E3-1D30-42D3-B940-7CDDF6E7C582}" dt="2025-03-17T15:19:50.631" v="69" actId="20577"/>
        <pc:sldMkLst>
          <pc:docMk/>
          <pc:sldMk cId="875311438" sldId="456"/>
        </pc:sldMkLst>
        <pc:spChg chg="mod">
          <ac:chgData name="Ashra M.F.F. it21380396" userId="S::it21380396@my.sliit.lk::c51dc92a-16fc-4b66-aced-881978c8273a" providerId="AD" clId="Web-{46BEC5E3-1D30-42D3-B940-7CDDF6E7C582}" dt="2025-03-17T15:17:31.344" v="62" actId="20577"/>
          <ac:spMkLst>
            <pc:docMk/>
            <pc:sldMk cId="875311438" sldId="456"/>
            <ac:spMk id="9" creationId="{FDB895F1-FB1F-DB81-06E2-C68B541753D0}"/>
          </ac:spMkLst>
        </pc:spChg>
        <pc:spChg chg="mod">
          <ac:chgData name="Ashra M.F.F. it21380396" userId="S::it21380396@my.sliit.lk::c51dc92a-16fc-4b66-aced-881978c8273a" providerId="AD" clId="Web-{46BEC5E3-1D30-42D3-B940-7CDDF6E7C582}" dt="2025-03-17T15:19:50.631" v="69" actId="20577"/>
          <ac:spMkLst>
            <pc:docMk/>
            <pc:sldMk cId="875311438" sldId="456"/>
            <ac:spMk id="19" creationId="{697877A3-8838-3441-3E7F-925835CFAEC0}"/>
          </ac:spMkLst>
        </pc:spChg>
        <pc:picChg chg="mod">
          <ac:chgData name="Ashra M.F.F. it21380396" userId="S::it21380396@my.sliit.lk::c51dc92a-16fc-4b66-aced-881978c8273a" providerId="AD" clId="Web-{46BEC5E3-1D30-42D3-B940-7CDDF6E7C582}" dt="2025-03-17T15:17:39.095" v="63" actId="1076"/>
          <ac:picMkLst>
            <pc:docMk/>
            <pc:sldMk cId="875311438" sldId="456"/>
            <ac:picMk id="18" creationId="{D0ABD6F1-115A-1850-AC68-5B7913D7E500}"/>
          </ac:picMkLst>
        </pc:picChg>
      </pc:sldChg>
      <pc:sldChg chg="addSp delSp modSp">
        <pc:chgData name="Ashra M.F.F. it21380396" userId="S::it21380396@my.sliit.lk::c51dc92a-16fc-4b66-aced-881978c8273a" providerId="AD" clId="Web-{46BEC5E3-1D30-42D3-B940-7CDDF6E7C582}" dt="2025-03-17T15:21:40.010" v="77" actId="1076"/>
        <pc:sldMkLst>
          <pc:docMk/>
          <pc:sldMk cId="3671401243" sldId="489"/>
        </pc:sldMkLst>
        <pc:spChg chg="add mod">
          <ac:chgData name="Ashra M.F.F. it21380396" userId="S::it21380396@my.sliit.lk::c51dc92a-16fc-4b66-aced-881978c8273a" providerId="AD" clId="Web-{46BEC5E3-1D30-42D3-B940-7CDDF6E7C582}" dt="2025-03-17T15:21:40.010" v="77" actId="1076"/>
          <ac:spMkLst>
            <pc:docMk/>
            <pc:sldMk cId="3671401243" sldId="489"/>
            <ac:spMk id="13" creationId="{D03A341F-B865-9753-5117-3F89964EC99A}"/>
          </ac:spMkLst>
        </pc:spChg>
      </pc:sldChg>
      <pc:sldChg chg="addSp delSp modSp">
        <pc:chgData name="Ashra M.F.F. it21380396" userId="S::it21380396@my.sliit.lk::c51dc92a-16fc-4b66-aced-881978c8273a" providerId="AD" clId="Web-{46BEC5E3-1D30-42D3-B940-7CDDF6E7C582}" dt="2025-03-17T15:21:49.214" v="79" actId="1076"/>
        <pc:sldMkLst>
          <pc:docMk/>
          <pc:sldMk cId="507307345" sldId="490"/>
        </pc:sldMkLst>
        <pc:spChg chg="add mod">
          <ac:chgData name="Ashra M.F.F. it21380396" userId="S::it21380396@my.sliit.lk::c51dc92a-16fc-4b66-aced-881978c8273a" providerId="AD" clId="Web-{46BEC5E3-1D30-42D3-B940-7CDDF6E7C582}" dt="2025-03-17T15:21:49.214" v="79" actId="1076"/>
          <ac:spMkLst>
            <pc:docMk/>
            <pc:sldMk cId="507307345" sldId="490"/>
            <ac:spMk id="4" creationId="{3C444E0B-A5AB-7CCD-EA1A-D2260C5E9B8D}"/>
          </ac:spMkLst>
        </pc:spChg>
      </pc:sldChg>
      <pc:sldChg chg="addSp delSp modSp">
        <pc:chgData name="Ashra M.F.F. it21380396" userId="S::it21380396@my.sliit.lk::c51dc92a-16fc-4b66-aced-881978c8273a" providerId="AD" clId="Web-{46BEC5E3-1D30-42D3-B940-7CDDF6E7C582}" dt="2025-03-17T15:21:59.480" v="81" actId="14100"/>
        <pc:sldMkLst>
          <pc:docMk/>
          <pc:sldMk cId="1687645078" sldId="496"/>
        </pc:sldMkLst>
        <pc:spChg chg="add mod">
          <ac:chgData name="Ashra M.F.F. it21380396" userId="S::it21380396@my.sliit.lk::c51dc92a-16fc-4b66-aced-881978c8273a" providerId="AD" clId="Web-{46BEC5E3-1D30-42D3-B940-7CDDF6E7C582}" dt="2025-03-17T15:21:59.480" v="81" actId="14100"/>
          <ac:spMkLst>
            <pc:docMk/>
            <pc:sldMk cId="1687645078" sldId="496"/>
            <ac:spMk id="4" creationId="{D83C5EE6-F257-1B44-1555-211C8822AACE}"/>
          </ac:spMkLst>
        </pc:spChg>
      </pc:sldChg>
      <pc:sldChg chg="addSp delSp modSp">
        <pc:chgData name="Ashra M.F.F. it21380396" userId="S::it21380396@my.sliit.lk::c51dc92a-16fc-4b66-aced-881978c8273a" providerId="AD" clId="Web-{46BEC5E3-1D30-42D3-B940-7CDDF6E7C582}" dt="2025-03-17T15:19:17.661" v="67" actId="1076"/>
        <pc:sldMkLst>
          <pc:docMk/>
          <pc:sldMk cId="1616249391" sldId="509"/>
        </pc:sldMkLst>
        <pc:spChg chg="mod">
          <ac:chgData name="Ashra M.F.F. it21380396" userId="S::it21380396@my.sliit.lk::c51dc92a-16fc-4b66-aced-881978c8273a" providerId="AD" clId="Web-{46BEC5E3-1D30-42D3-B940-7CDDF6E7C582}" dt="2025-03-17T15:19:17.661" v="67" actId="1076"/>
          <ac:spMkLst>
            <pc:docMk/>
            <pc:sldMk cId="1616249391" sldId="509"/>
            <ac:spMk id="3" creationId="{5B862269-F027-5A8B-C7A9-6C48FF295A97}"/>
          </ac:spMkLst>
        </pc:spChg>
        <pc:spChg chg="add">
          <ac:chgData name="Ashra M.F.F. it21380396" userId="S::it21380396@my.sliit.lk::c51dc92a-16fc-4b66-aced-881978c8273a" providerId="AD" clId="Web-{46BEC5E3-1D30-42D3-B940-7CDDF6E7C582}" dt="2025-03-17T15:16:16.185" v="55"/>
          <ac:spMkLst>
            <pc:docMk/>
            <pc:sldMk cId="1616249391" sldId="509"/>
            <ac:spMk id="9" creationId="{B312D3FA-3A40-B1E2-6E5F-A40A5A5EDCAC}"/>
          </ac:spMkLst>
        </pc:spChg>
        <pc:picChg chg="add">
          <ac:chgData name="Ashra M.F.F. it21380396" userId="S::it21380396@my.sliit.lk::c51dc92a-16fc-4b66-aced-881978c8273a" providerId="AD" clId="Web-{46BEC5E3-1D30-42D3-B940-7CDDF6E7C582}" dt="2025-03-17T15:15:45.949" v="51"/>
          <ac:picMkLst>
            <pc:docMk/>
            <pc:sldMk cId="1616249391" sldId="509"/>
            <ac:picMk id="7" creationId="{AD4337EB-8A0F-762A-9189-7F2B11301337}"/>
          </ac:picMkLst>
        </pc:picChg>
      </pc:sldChg>
      <pc:sldChg chg="addSp delSp modSp">
        <pc:chgData name="Ashra M.F.F. it21380396" userId="S::it21380396@my.sliit.lk::c51dc92a-16fc-4b66-aced-881978c8273a" providerId="AD" clId="Web-{46BEC5E3-1D30-42D3-B940-7CDDF6E7C582}" dt="2025-03-17T15:15:31.761" v="49"/>
        <pc:sldMkLst>
          <pc:docMk/>
          <pc:sldMk cId="1896017666" sldId="510"/>
        </pc:sldMkLst>
        <pc:spChg chg="add">
          <ac:chgData name="Ashra M.F.F. it21380396" userId="S::it21380396@my.sliit.lk::c51dc92a-16fc-4b66-aced-881978c8273a" providerId="AD" clId="Web-{46BEC5E3-1D30-42D3-B940-7CDDF6E7C582}" dt="2025-03-17T15:15:19.386" v="47"/>
          <ac:spMkLst>
            <pc:docMk/>
            <pc:sldMk cId="1896017666" sldId="510"/>
            <ac:spMk id="4" creationId="{8092CB64-526C-1BD7-B1F3-752D10E64248}"/>
          </ac:spMkLst>
        </pc:spChg>
        <pc:picChg chg="add">
          <ac:chgData name="Ashra M.F.F. it21380396" userId="S::it21380396@my.sliit.lk::c51dc92a-16fc-4b66-aced-881978c8273a" providerId="AD" clId="Web-{46BEC5E3-1D30-42D3-B940-7CDDF6E7C582}" dt="2025-03-17T15:15:31.761" v="49"/>
          <ac:picMkLst>
            <pc:docMk/>
            <pc:sldMk cId="1896017666" sldId="510"/>
            <ac:picMk id="9" creationId="{570C5D0E-B9BE-1612-BBD6-1C620450DFD7}"/>
          </ac:picMkLst>
        </pc:picChg>
      </pc:sldChg>
      <pc:sldChg chg="addSp delSp modSp">
        <pc:chgData name="Ashra M.F.F. it21380396" userId="S::it21380396@my.sliit.lk::c51dc92a-16fc-4b66-aced-881978c8273a" providerId="AD" clId="Web-{46BEC5E3-1D30-42D3-B940-7CDDF6E7C582}" dt="2025-03-17T15:16:58.921" v="61" actId="1076"/>
        <pc:sldMkLst>
          <pc:docMk/>
          <pc:sldMk cId="3304769977" sldId="511"/>
        </pc:sldMkLst>
        <pc:spChg chg="mod">
          <ac:chgData name="Ashra M.F.F. it21380396" userId="S::it21380396@my.sliit.lk::c51dc92a-16fc-4b66-aced-881978c8273a" providerId="AD" clId="Web-{46BEC5E3-1D30-42D3-B940-7CDDF6E7C582}" dt="2025-03-17T15:09:12.180" v="37" actId="20577"/>
          <ac:spMkLst>
            <pc:docMk/>
            <pc:sldMk cId="3304769977" sldId="511"/>
            <ac:spMk id="3" creationId="{891E5356-9E33-0C59-2974-7710B37DA58A}"/>
          </ac:spMkLst>
        </pc:spChg>
        <pc:spChg chg="add">
          <ac:chgData name="Ashra M.F.F. it21380396" userId="S::it21380396@my.sliit.lk::c51dc92a-16fc-4b66-aced-881978c8273a" providerId="AD" clId="Web-{46BEC5E3-1D30-42D3-B940-7CDDF6E7C582}" dt="2025-03-17T15:16:26.139" v="57"/>
          <ac:spMkLst>
            <pc:docMk/>
            <pc:sldMk cId="3304769977" sldId="511"/>
            <ac:spMk id="7" creationId="{9DF62D2F-BCD1-9967-CAEF-1D9BA5D1BC75}"/>
          </ac:spMkLst>
        </pc:spChg>
        <pc:picChg chg="add mod">
          <ac:chgData name="Ashra M.F.F. it21380396" userId="S::it21380396@my.sliit.lk::c51dc92a-16fc-4b66-aced-881978c8273a" providerId="AD" clId="Web-{46BEC5E3-1D30-42D3-B940-7CDDF6E7C582}" dt="2025-03-17T15:16:58.921" v="61" actId="1076"/>
          <ac:picMkLst>
            <pc:docMk/>
            <pc:sldMk cId="3304769977" sldId="511"/>
            <ac:picMk id="9" creationId="{6197059C-7117-E391-2E20-B2424E896CC8}"/>
          </ac:picMkLst>
        </pc:picChg>
      </pc:sldChg>
      <pc:sldChg chg="addSp delSp modSp">
        <pc:chgData name="Ashra M.F.F. it21380396" userId="S::it21380396@my.sliit.lk::c51dc92a-16fc-4b66-aced-881978c8273a" providerId="AD" clId="Web-{46BEC5E3-1D30-42D3-B940-7CDDF6E7C582}" dt="2025-03-17T15:25:28.801" v="100" actId="1076"/>
        <pc:sldMkLst>
          <pc:docMk/>
          <pc:sldMk cId="1577843532" sldId="512"/>
        </pc:sldMkLst>
        <pc:spChg chg="mod">
          <ac:chgData name="Ashra M.F.F. it21380396" userId="S::it21380396@my.sliit.lk::c51dc92a-16fc-4b66-aced-881978c8273a" providerId="AD" clId="Web-{46BEC5E3-1D30-42D3-B940-7CDDF6E7C582}" dt="2025-03-17T15:25:28.801" v="100" actId="1076"/>
          <ac:spMkLst>
            <pc:docMk/>
            <pc:sldMk cId="1577843532" sldId="512"/>
            <ac:spMk id="2" creationId="{C7ADB9F4-C954-D907-D297-D91DB09DB9A8}"/>
          </ac:spMkLst>
        </pc:spChg>
        <pc:spChg chg="add mod">
          <ac:chgData name="Ashra M.F.F. it21380396" userId="S::it21380396@my.sliit.lk::c51dc92a-16fc-4b66-aced-881978c8273a" providerId="AD" clId="Web-{46BEC5E3-1D30-42D3-B940-7CDDF6E7C582}" dt="2025-03-17T15:22:19.324" v="85" actId="14100"/>
          <ac:spMkLst>
            <pc:docMk/>
            <pc:sldMk cId="1577843532" sldId="512"/>
            <ac:spMk id="8" creationId="{8D5973FD-868A-CC18-5FAC-59C495BCE3BF}"/>
          </ac:spMkLst>
        </pc:spChg>
        <pc:spChg chg="mod">
          <ac:chgData name="Ashra M.F.F. it21380396" userId="S::it21380396@my.sliit.lk::c51dc92a-16fc-4b66-aced-881978c8273a" providerId="AD" clId="Web-{46BEC5E3-1D30-42D3-B940-7CDDF6E7C582}" dt="2025-03-17T15:24:04" v="94" actId="1076"/>
          <ac:spMkLst>
            <pc:docMk/>
            <pc:sldMk cId="1577843532" sldId="512"/>
            <ac:spMk id="11" creationId="{CF957B32-E89E-EA7A-8357-C0B501D15A62}"/>
          </ac:spMkLst>
        </pc:spChg>
        <pc:grpChg chg="add">
          <ac:chgData name="Ashra M.F.F. it21380396" userId="S::it21380396@my.sliit.lk::c51dc92a-16fc-4b66-aced-881978c8273a" providerId="AD" clId="Web-{46BEC5E3-1D30-42D3-B940-7CDDF6E7C582}" dt="2025-03-17T15:23:23.749" v="89"/>
          <ac:grpSpMkLst>
            <pc:docMk/>
            <pc:sldMk cId="1577843532" sldId="512"/>
            <ac:grpSpMk id="12" creationId="{B307299F-12CE-ADED-6F9A-6A4DEEFCC958}"/>
          </ac:grpSpMkLst>
        </pc:grpChg>
      </pc:sldChg>
      <pc:sldChg chg="addSp delSp modSp">
        <pc:chgData name="Ashra M.F.F. it21380396" userId="S::it21380396@my.sliit.lk::c51dc92a-16fc-4b66-aced-881978c8273a" providerId="AD" clId="Web-{46BEC5E3-1D30-42D3-B940-7CDDF6E7C582}" dt="2025-03-17T15:27:01.851" v="102" actId="1076"/>
        <pc:sldMkLst>
          <pc:docMk/>
          <pc:sldMk cId="3749495824" sldId="513"/>
        </pc:sldMkLst>
        <pc:spChg chg="mod">
          <ac:chgData name="Ashra M.F.F. it21380396" userId="S::it21380396@my.sliit.lk::c51dc92a-16fc-4b66-aced-881978c8273a" providerId="AD" clId="Web-{46BEC5E3-1D30-42D3-B940-7CDDF6E7C582}" dt="2025-03-17T15:27:01.851" v="102" actId="1076"/>
          <ac:spMkLst>
            <pc:docMk/>
            <pc:sldMk cId="3749495824" sldId="513"/>
            <ac:spMk id="2" creationId="{892B3B20-C12E-20D9-22F5-8A0AC6D4E538}"/>
          </ac:spMkLst>
        </pc:spChg>
        <pc:spChg chg="add">
          <ac:chgData name="Ashra M.F.F. it21380396" userId="S::it21380396@my.sliit.lk::c51dc92a-16fc-4b66-aced-881978c8273a" providerId="AD" clId="Web-{46BEC5E3-1D30-42D3-B940-7CDDF6E7C582}" dt="2025-03-17T15:23:10.498" v="88"/>
          <ac:spMkLst>
            <pc:docMk/>
            <pc:sldMk cId="3749495824" sldId="513"/>
            <ac:spMk id="8" creationId="{F9D07825-C14A-C7B8-32B8-A91469920DCA}"/>
          </ac:spMkLst>
        </pc:spChg>
        <pc:spChg chg="mod">
          <ac:chgData name="Ashra M.F.F. it21380396" userId="S::it21380396@my.sliit.lk::c51dc92a-16fc-4b66-aced-881978c8273a" providerId="AD" clId="Web-{46BEC5E3-1D30-42D3-B940-7CDDF6E7C582}" dt="2025-03-17T15:23:52.531" v="93" actId="1076"/>
          <ac:spMkLst>
            <pc:docMk/>
            <pc:sldMk cId="3749495824" sldId="513"/>
            <ac:spMk id="11" creationId="{71F7AF15-582C-0884-CDF7-79691631FA1E}"/>
          </ac:spMkLst>
        </pc:spChg>
        <pc:grpChg chg="add mod">
          <ac:chgData name="Ashra M.F.F. it21380396" userId="S::it21380396@my.sliit.lk::c51dc92a-16fc-4b66-aced-881978c8273a" providerId="AD" clId="Web-{46BEC5E3-1D30-42D3-B940-7CDDF6E7C582}" dt="2025-03-17T15:23:36.812" v="91" actId="14100"/>
          <ac:grpSpMkLst>
            <pc:docMk/>
            <pc:sldMk cId="3749495824" sldId="513"/>
            <ac:grpSpMk id="12" creationId="{DDF8809B-775D-3D79-BA17-C943495BD9DD}"/>
          </ac:grpSpMkLst>
        </pc:grpChg>
      </pc:sldChg>
      <pc:sldChg chg="addSp delSp modSp">
        <pc:chgData name="Ashra M.F.F. it21380396" userId="S::it21380396@my.sliit.lk::c51dc92a-16fc-4b66-aced-881978c8273a" providerId="AD" clId="Web-{46BEC5E3-1D30-42D3-B940-7CDDF6E7C582}" dt="2025-03-17T15:19:28.661" v="68" actId="1076"/>
        <pc:sldMkLst>
          <pc:docMk/>
          <pc:sldMk cId="603442283" sldId="530"/>
        </pc:sldMkLst>
        <pc:spChg chg="mod">
          <ac:chgData name="Ashra M.F.F. it21380396" userId="S::it21380396@my.sliit.lk::c51dc92a-16fc-4b66-aced-881978c8273a" providerId="AD" clId="Web-{46BEC5E3-1D30-42D3-B940-7CDDF6E7C582}" dt="2025-03-17T15:19:28.661" v="68" actId="1076"/>
          <ac:spMkLst>
            <pc:docMk/>
            <pc:sldMk cId="603442283" sldId="530"/>
            <ac:spMk id="3" creationId="{FB65ABDA-AA61-4305-37FC-A620D9E5B48E}"/>
          </ac:spMkLst>
        </pc:spChg>
        <pc:spChg chg="add">
          <ac:chgData name="Ashra M.F.F. it21380396" userId="S::it21380396@my.sliit.lk::c51dc92a-16fc-4b66-aced-881978c8273a" providerId="AD" clId="Web-{46BEC5E3-1D30-42D3-B940-7CDDF6E7C582}" dt="2025-03-17T15:16:09.419" v="54"/>
          <ac:spMkLst>
            <pc:docMk/>
            <pc:sldMk cId="603442283" sldId="530"/>
            <ac:spMk id="9" creationId="{B2E78A26-2E38-9CDC-48C3-447DADFE6841}"/>
          </ac:spMkLst>
        </pc:spChg>
        <pc:spChg chg="add mod">
          <ac:chgData name="Ashra M.F.F. it21380396" userId="S::it21380396@my.sliit.lk::c51dc92a-16fc-4b66-aced-881978c8273a" providerId="AD" clId="Web-{46BEC5E3-1D30-42D3-B940-7CDDF6E7C582}" dt="2025-03-17T15:18:45.988" v="66" actId="1076"/>
          <ac:spMkLst>
            <pc:docMk/>
            <pc:sldMk cId="603442283" sldId="530"/>
            <ac:spMk id="11" creationId="{1BD90740-0969-AA7B-7D33-060A67E1DA4A}"/>
          </ac:spMkLst>
        </pc:spChg>
        <pc:picChg chg="add">
          <ac:chgData name="Ashra M.F.F. it21380396" userId="S::it21380396@my.sliit.lk::c51dc92a-16fc-4b66-aced-881978c8273a" providerId="AD" clId="Web-{46BEC5E3-1D30-42D3-B940-7CDDF6E7C582}" dt="2025-03-17T15:15:54.794" v="53"/>
          <ac:picMkLst>
            <pc:docMk/>
            <pc:sldMk cId="603442283" sldId="530"/>
            <ac:picMk id="7" creationId="{C6746B04-B0A7-DD8B-DC38-9A7E4C43D193}"/>
          </ac:picMkLst>
        </pc:picChg>
      </pc:sldChg>
    </pc:docChg>
  </pc:docChgLst>
  <pc:docChgLst>
    <pc:chgData name="Senevirathna D.H it21298608" userId="S::it21298608@my.sliit.lk::2bf474c2-897b-4ed6-9e27-686b94c634fc" providerId="AD" clId="Web-{C5AD2083-E16A-0516-0AE3-3079E0B1110A}"/>
    <pc:docChg chg="addSld modSld">
      <pc:chgData name="Senevirathna D.H it21298608" userId="S::it21298608@my.sliit.lk::2bf474c2-897b-4ed6-9e27-686b94c634fc" providerId="AD" clId="Web-{C5AD2083-E16A-0516-0AE3-3079E0B1110A}" dt="2025-03-18T04:20:34.580" v="125" actId="20577"/>
      <pc:docMkLst>
        <pc:docMk/>
      </pc:docMkLst>
      <pc:sldChg chg="addSp modSp">
        <pc:chgData name="Senevirathna D.H it21298608" userId="S::it21298608@my.sliit.lk::2bf474c2-897b-4ed6-9e27-686b94c634fc" providerId="AD" clId="Web-{C5AD2083-E16A-0516-0AE3-3079E0B1110A}" dt="2025-03-18T03:11:50.939" v="4" actId="1076"/>
        <pc:sldMkLst>
          <pc:docMk/>
          <pc:sldMk cId="192115472" sldId="519"/>
        </pc:sldMkLst>
        <pc:picChg chg="add mod">
          <ac:chgData name="Senevirathna D.H it21298608" userId="S::it21298608@my.sliit.lk::2bf474c2-897b-4ed6-9e27-686b94c634fc" providerId="AD" clId="Web-{C5AD2083-E16A-0516-0AE3-3079E0B1110A}" dt="2025-03-18T03:11:50.939" v="4" actId="1076"/>
          <ac:picMkLst>
            <pc:docMk/>
            <pc:sldMk cId="192115472" sldId="519"/>
            <ac:picMk id="3" creationId="{05779ACD-61A9-474F-720B-F7D12865839E}"/>
          </ac:picMkLst>
        </pc:picChg>
      </pc:sldChg>
      <pc:sldChg chg="addSp delSp modSp">
        <pc:chgData name="Senevirathna D.H it21298608" userId="S::it21298608@my.sliit.lk::2bf474c2-897b-4ed6-9e27-686b94c634fc" providerId="AD" clId="Web-{C5AD2083-E16A-0516-0AE3-3079E0B1110A}" dt="2025-03-18T03:33:20.577" v="40" actId="14100"/>
        <pc:sldMkLst>
          <pc:docMk/>
          <pc:sldMk cId="1651794136" sldId="520"/>
        </pc:sldMkLst>
        <pc:spChg chg="add mod">
          <ac:chgData name="Senevirathna D.H it21298608" userId="S::it21298608@my.sliit.lk::2bf474c2-897b-4ed6-9e27-686b94c634fc" providerId="AD" clId="Web-{C5AD2083-E16A-0516-0AE3-3079E0B1110A}" dt="2025-03-18T03:29:00.334" v="22" actId="14100"/>
          <ac:spMkLst>
            <pc:docMk/>
            <pc:sldMk cId="1651794136" sldId="520"/>
            <ac:spMk id="4" creationId="{C991A3B5-638B-AA12-587E-475F36D1D299}"/>
          </ac:spMkLst>
        </pc:spChg>
        <pc:spChg chg="mod">
          <ac:chgData name="Senevirathna D.H it21298608" userId="S::it21298608@my.sliit.lk::2bf474c2-897b-4ed6-9e27-686b94c634fc" providerId="AD" clId="Web-{C5AD2083-E16A-0516-0AE3-3079E0B1110A}" dt="2025-03-18T03:12:21.518" v="5" actId="20577"/>
          <ac:spMkLst>
            <pc:docMk/>
            <pc:sldMk cId="1651794136" sldId="520"/>
            <ac:spMk id="23" creationId="{4F954ECC-A1D8-92E6-1EC6-E093F3F8A56B}"/>
          </ac:spMkLst>
        </pc:spChg>
        <pc:picChg chg="add del mod modCrop">
          <ac:chgData name="Senevirathna D.H it21298608" userId="S::it21298608@my.sliit.lk::2bf474c2-897b-4ed6-9e27-686b94c634fc" providerId="AD" clId="Web-{C5AD2083-E16A-0516-0AE3-3079E0B1110A}" dt="2025-03-18T03:25:46.639" v="12"/>
          <ac:picMkLst>
            <pc:docMk/>
            <pc:sldMk cId="1651794136" sldId="520"/>
            <ac:picMk id="3" creationId="{5140F205-FF17-F27E-09FA-3903599D231F}"/>
          </ac:picMkLst>
        </pc:picChg>
        <pc:picChg chg="add del mod">
          <ac:chgData name="Senevirathna D.H it21298608" userId="S::it21298608@my.sliit.lk::2bf474c2-897b-4ed6-9e27-686b94c634fc" providerId="AD" clId="Web-{C5AD2083-E16A-0516-0AE3-3079E0B1110A}" dt="2025-03-18T03:30:35.181" v="31"/>
          <ac:picMkLst>
            <pc:docMk/>
            <pc:sldMk cId="1651794136" sldId="520"/>
            <ac:picMk id="5" creationId="{449F5288-3B7A-A04E-45C2-AFE283D6A54A}"/>
          </ac:picMkLst>
        </pc:picChg>
        <pc:picChg chg="add del mod">
          <ac:chgData name="Senevirathna D.H it21298608" userId="S::it21298608@my.sliit.lk::2bf474c2-897b-4ed6-9e27-686b94c634fc" providerId="AD" clId="Web-{C5AD2083-E16A-0516-0AE3-3079E0B1110A}" dt="2025-03-18T03:30:33.024" v="30"/>
          <ac:picMkLst>
            <pc:docMk/>
            <pc:sldMk cId="1651794136" sldId="520"/>
            <ac:picMk id="7" creationId="{CD7B16EA-91C0-BEDE-035B-86A03D4EC8AB}"/>
          </ac:picMkLst>
        </pc:picChg>
        <pc:picChg chg="add mod">
          <ac:chgData name="Senevirathna D.H it21298608" userId="S::it21298608@my.sliit.lk::2bf474c2-897b-4ed6-9e27-686b94c634fc" providerId="AD" clId="Web-{C5AD2083-E16A-0516-0AE3-3079E0B1110A}" dt="2025-03-18T03:32:36.185" v="34" actId="1076"/>
          <ac:picMkLst>
            <pc:docMk/>
            <pc:sldMk cId="1651794136" sldId="520"/>
            <ac:picMk id="11" creationId="{C77D5688-1C7F-F392-CDC4-1C9455341076}"/>
          </ac:picMkLst>
        </pc:picChg>
        <pc:picChg chg="add mod">
          <ac:chgData name="Senevirathna D.H it21298608" userId="S::it21298608@my.sliit.lk::2bf474c2-897b-4ed6-9e27-686b94c634fc" providerId="AD" clId="Web-{C5AD2083-E16A-0516-0AE3-3079E0B1110A}" dt="2025-03-18T03:33:20.577" v="40" actId="14100"/>
          <ac:picMkLst>
            <pc:docMk/>
            <pc:sldMk cId="1651794136" sldId="520"/>
            <ac:picMk id="14" creationId="{886FD0DB-F6C9-9B07-58EB-4C4BD26CF23F}"/>
          </ac:picMkLst>
        </pc:picChg>
      </pc:sldChg>
      <pc:sldChg chg="modSp">
        <pc:chgData name="Senevirathna D.H it21298608" userId="S::it21298608@my.sliit.lk::2bf474c2-897b-4ed6-9e27-686b94c634fc" providerId="AD" clId="Web-{C5AD2083-E16A-0516-0AE3-3079E0B1110A}" dt="2025-03-18T04:20:17.845" v="111" actId="20577"/>
        <pc:sldMkLst>
          <pc:docMk/>
          <pc:sldMk cId="4164859303" sldId="523"/>
        </pc:sldMkLst>
        <pc:spChg chg="mod">
          <ac:chgData name="Senevirathna D.H it21298608" userId="S::it21298608@my.sliit.lk::2bf474c2-897b-4ed6-9e27-686b94c634fc" providerId="AD" clId="Web-{C5AD2083-E16A-0516-0AE3-3079E0B1110A}" dt="2025-03-18T04:20:17.845" v="111" actId="20577"/>
          <ac:spMkLst>
            <pc:docMk/>
            <pc:sldMk cId="4164859303" sldId="523"/>
            <ac:spMk id="3" creationId="{8C55B016-D7C4-2328-9FC0-76494C50961A}"/>
          </ac:spMkLst>
        </pc:spChg>
      </pc:sldChg>
      <pc:sldChg chg="modSp">
        <pc:chgData name="Senevirathna D.H it21298608" userId="S::it21298608@my.sliit.lk::2bf474c2-897b-4ed6-9e27-686b94c634fc" providerId="AD" clId="Web-{C5AD2083-E16A-0516-0AE3-3079E0B1110A}" dt="2025-03-18T04:20:34.580" v="125" actId="20577"/>
        <pc:sldMkLst>
          <pc:docMk/>
          <pc:sldMk cId="3962060228" sldId="524"/>
        </pc:sldMkLst>
        <pc:spChg chg="mod">
          <ac:chgData name="Senevirathna D.H it21298608" userId="S::it21298608@my.sliit.lk::2bf474c2-897b-4ed6-9e27-686b94c634fc" providerId="AD" clId="Web-{C5AD2083-E16A-0516-0AE3-3079E0B1110A}" dt="2025-03-18T04:20:34.580" v="125" actId="20577"/>
          <ac:spMkLst>
            <pc:docMk/>
            <pc:sldMk cId="3962060228" sldId="524"/>
            <ac:spMk id="3" creationId="{A6371D78-F58C-7396-D5C4-218466C3F1E7}"/>
          </ac:spMkLst>
        </pc:spChg>
      </pc:sldChg>
      <pc:sldChg chg="addSp delSp modSp add replId">
        <pc:chgData name="Senevirathna D.H it21298608" userId="S::it21298608@my.sliit.lk::2bf474c2-897b-4ed6-9e27-686b94c634fc" providerId="AD" clId="Web-{C5AD2083-E16A-0516-0AE3-3079E0B1110A}" dt="2025-03-18T03:35:21.222" v="55" actId="1076"/>
        <pc:sldMkLst>
          <pc:docMk/>
          <pc:sldMk cId="607296306" sldId="535"/>
        </pc:sldMkLst>
        <pc:spChg chg="del">
          <ac:chgData name="Senevirathna D.H it21298608" userId="S::it21298608@my.sliit.lk::2bf474c2-897b-4ed6-9e27-686b94c634fc" providerId="AD" clId="Web-{C5AD2083-E16A-0516-0AE3-3079E0B1110A}" dt="2025-03-18T03:34:11.438" v="46"/>
          <ac:spMkLst>
            <pc:docMk/>
            <pc:sldMk cId="607296306" sldId="535"/>
            <ac:spMk id="4" creationId="{52F316D1-B5F2-66F6-7D24-370A3E945C2C}"/>
          </ac:spMkLst>
        </pc:spChg>
        <pc:picChg chg="add mod">
          <ac:chgData name="Senevirathna D.H it21298608" userId="S::it21298608@my.sliit.lk::2bf474c2-897b-4ed6-9e27-686b94c634fc" providerId="AD" clId="Web-{C5AD2083-E16A-0516-0AE3-3079E0B1110A}" dt="2025-03-18T03:34:20.673" v="50" actId="1076"/>
          <ac:picMkLst>
            <pc:docMk/>
            <pc:sldMk cId="607296306" sldId="535"/>
            <ac:picMk id="3" creationId="{0CC74ABA-5717-CD3D-3078-04619BA6E159}"/>
          </ac:picMkLst>
        </pc:picChg>
        <pc:picChg chg="add mod">
          <ac:chgData name="Senevirathna D.H it21298608" userId="S::it21298608@my.sliit.lk::2bf474c2-897b-4ed6-9e27-686b94c634fc" providerId="AD" clId="Web-{C5AD2083-E16A-0516-0AE3-3079E0B1110A}" dt="2025-03-18T03:35:21.222" v="55" actId="1076"/>
          <ac:picMkLst>
            <pc:docMk/>
            <pc:sldMk cId="607296306" sldId="535"/>
            <ac:picMk id="5" creationId="{488042BD-B2FA-CAE2-EDE6-048F6D0145D4}"/>
          </ac:picMkLst>
        </pc:picChg>
        <pc:picChg chg="del">
          <ac:chgData name="Senevirathna D.H it21298608" userId="S::it21298608@my.sliit.lk::2bf474c2-897b-4ed6-9e27-686b94c634fc" providerId="AD" clId="Web-{C5AD2083-E16A-0516-0AE3-3079E0B1110A}" dt="2025-03-18T03:33:58.609" v="42"/>
          <ac:picMkLst>
            <pc:docMk/>
            <pc:sldMk cId="607296306" sldId="535"/>
            <ac:picMk id="11" creationId="{CC34C470-7374-14FE-A785-D2135980996B}"/>
          </ac:picMkLst>
        </pc:picChg>
        <pc:picChg chg="del">
          <ac:chgData name="Senevirathna D.H it21298608" userId="S::it21298608@my.sliit.lk::2bf474c2-897b-4ed6-9e27-686b94c634fc" providerId="AD" clId="Web-{C5AD2083-E16A-0516-0AE3-3079E0B1110A}" dt="2025-03-18T03:34:12.735" v="47"/>
          <ac:picMkLst>
            <pc:docMk/>
            <pc:sldMk cId="607296306" sldId="535"/>
            <ac:picMk id="14" creationId="{9E4F16D4-C409-72AA-6CAC-1B7A22C9EBBC}"/>
          </ac:picMkLst>
        </pc:picChg>
      </pc:sldChg>
    </pc:docChg>
  </pc:docChgLst>
  <pc:docChgLst>
    <pc:chgData name="Ashra M.F.F. it21380396" userId="S::it21380396@my.sliit.lk::c51dc92a-16fc-4b66-aced-881978c8273a" providerId="AD" clId="Web-{1511CED7-FBB2-F816-1CD8-C9B2B2140629}"/>
    <pc:docChg chg="addSld delSld modSld sldOrd">
      <pc:chgData name="Ashra M.F.F. it21380396" userId="S::it21380396@my.sliit.lk::c51dc92a-16fc-4b66-aced-881978c8273a" providerId="AD" clId="Web-{1511CED7-FBB2-F816-1CD8-C9B2B2140629}" dt="2025-03-18T16:40:55.714" v="218" actId="20577"/>
      <pc:docMkLst>
        <pc:docMk/>
      </pc:docMkLst>
      <pc:sldChg chg="del">
        <pc:chgData name="Ashra M.F.F. it21380396" userId="S::it21380396@my.sliit.lk::c51dc92a-16fc-4b66-aced-881978c8273a" providerId="AD" clId="Web-{1511CED7-FBB2-F816-1CD8-C9B2B2140629}" dt="2025-03-18T15:12:58.335" v="29"/>
        <pc:sldMkLst>
          <pc:docMk/>
          <pc:sldMk cId="3722816530" sldId="453"/>
        </pc:sldMkLst>
      </pc:sldChg>
      <pc:sldChg chg="addSp delSp modSp ord">
        <pc:chgData name="Ashra M.F.F. it21380396" userId="S::it21380396@my.sliit.lk::c51dc92a-16fc-4b66-aced-881978c8273a" providerId="AD" clId="Web-{1511CED7-FBB2-F816-1CD8-C9B2B2140629}" dt="2025-03-18T16:34:41.389" v="190" actId="1076"/>
        <pc:sldMkLst>
          <pc:docMk/>
          <pc:sldMk cId="1577843532" sldId="512"/>
        </pc:sldMkLst>
        <pc:spChg chg="del">
          <ac:chgData name="Ashra M.F.F. it21380396" userId="S::it21380396@my.sliit.lk::c51dc92a-16fc-4b66-aced-881978c8273a" providerId="AD" clId="Web-{1511CED7-FBB2-F816-1CD8-C9B2B2140629}" dt="2025-03-18T16:11:50.667" v="89"/>
          <ac:spMkLst>
            <pc:docMk/>
            <pc:sldMk cId="1577843532" sldId="512"/>
            <ac:spMk id="3" creationId="{C1164AF0-96A8-C950-AD94-253EA8FBDE1E}"/>
          </ac:spMkLst>
        </pc:spChg>
        <pc:spChg chg="add mod">
          <ac:chgData name="Ashra M.F.F. it21380396" userId="S::it21380396@my.sliit.lk::c51dc92a-16fc-4b66-aced-881978c8273a" providerId="AD" clId="Web-{1511CED7-FBB2-F816-1CD8-C9B2B2140629}" dt="2025-03-18T16:34:37.404" v="189" actId="1076"/>
          <ac:spMkLst>
            <pc:docMk/>
            <pc:sldMk cId="1577843532" sldId="512"/>
            <ac:spMk id="5" creationId="{EF9B4D7F-6C9F-C61D-9BCC-8D734C9DAAB1}"/>
          </ac:spMkLst>
        </pc:spChg>
        <pc:picChg chg="add mod">
          <ac:chgData name="Ashra M.F.F. it21380396" userId="S::it21380396@my.sliit.lk::c51dc92a-16fc-4b66-aced-881978c8273a" providerId="AD" clId="Web-{1511CED7-FBB2-F816-1CD8-C9B2B2140629}" dt="2025-03-18T16:34:41.389" v="190" actId="1076"/>
          <ac:picMkLst>
            <pc:docMk/>
            <pc:sldMk cId="1577843532" sldId="512"/>
            <ac:picMk id="4" creationId="{464EB267-B8E0-250A-6FCE-3BBFEC6035AD}"/>
          </ac:picMkLst>
        </pc:picChg>
        <pc:picChg chg="add del mod">
          <ac:chgData name="Ashra M.F.F. it21380396" userId="S::it21380396@my.sliit.lk::c51dc92a-16fc-4b66-aced-881978c8273a" providerId="AD" clId="Web-{1511CED7-FBB2-F816-1CD8-C9B2B2140629}" dt="2025-03-18T16:26:46.654" v="150"/>
          <ac:picMkLst>
            <pc:docMk/>
            <pc:sldMk cId="1577843532" sldId="512"/>
            <ac:picMk id="7" creationId="{8C6A2F11-A0A3-558A-E979-5E943DB4E774}"/>
          </ac:picMkLst>
        </pc:picChg>
        <pc:picChg chg="add del mod">
          <ac:chgData name="Ashra M.F.F. it21380396" userId="S::it21380396@my.sliit.lk::c51dc92a-16fc-4b66-aced-881978c8273a" providerId="AD" clId="Web-{1511CED7-FBB2-F816-1CD8-C9B2B2140629}" dt="2025-03-18T16:26:49.435" v="151"/>
          <ac:picMkLst>
            <pc:docMk/>
            <pc:sldMk cId="1577843532" sldId="512"/>
            <ac:picMk id="9" creationId="{CCF64614-6472-74EF-2C59-BEA6655192A7}"/>
          </ac:picMkLst>
        </pc:picChg>
        <pc:picChg chg="add mod">
          <ac:chgData name="Ashra M.F.F. it21380396" userId="S::it21380396@my.sliit.lk::c51dc92a-16fc-4b66-aced-881978c8273a" providerId="AD" clId="Web-{1511CED7-FBB2-F816-1CD8-C9B2B2140629}" dt="2025-03-18T16:27:34.093" v="153" actId="1076"/>
          <ac:picMkLst>
            <pc:docMk/>
            <pc:sldMk cId="1577843532" sldId="512"/>
            <ac:picMk id="13" creationId="{89414F23-C64F-9C20-5237-92E8756A955E}"/>
          </ac:picMkLst>
        </pc:picChg>
      </pc:sldChg>
      <pc:sldChg chg="addSp delSp modSp">
        <pc:chgData name="Ashra M.F.F. it21380396" userId="S::it21380396@my.sliit.lk::c51dc92a-16fc-4b66-aced-881978c8273a" providerId="AD" clId="Web-{1511CED7-FBB2-F816-1CD8-C9B2B2140629}" dt="2025-03-18T15:40:53.844" v="80" actId="20577"/>
        <pc:sldMkLst>
          <pc:docMk/>
          <pc:sldMk cId="3749495824" sldId="513"/>
        </pc:sldMkLst>
        <pc:spChg chg="mod">
          <ac:chgData name="Ashra M.F.F. it21380396" userId="S::it21380396@my.sliit.lk::c51dc92a-16fc-4b66-aced-881978c8273a" providerId="AD" clId="Web-{1511CED7-FBB2-F816-1CD8-C9B2B2140629}" dt="2025-03-18T15:40:53.844" v="80" actId="20577"/>
          <ac:spMkLst>
            <pc:docMk/>
            <pc:sldMk cId="3749495824" sldId="513"/>
            <ac:spMk id="2" creationId="{892B3B20-C12E-20D9-22F5-8A0AC6D4E538}"/>
          </ac:spMkLst>
        </pc:spChg>
        <pc:spChg chg="del">
          <ac:chgData name="Ashra M.F.F. it21380396" userId="S::it21380396@my.sliit.lk::c51dc92a-16fc-4b66-aced-881978c8273a" providerId="AD" clId="Web-{1511CED7-FBB2-F816-1CD8-C9B2B2140629}" dt="2025-03-18T15:28:08.702" v="46"/>
          <ac:spMkLst>
            <pc:docMk/>
            <pc:sldMk cId="3749495824" sldId="513"/>
            <ac:spMk id="3" creationId="{D6C0D5F1-5C57-0F59-75A5-BCB1C466C9A6}"/>
          </ac:spMkLst>
        </pc:spChg>
        <pc:picChg chg="add mod ord">
          <ac:chgData name="Ashra M.F.F. it21380396" userId="S::it21380396@my.sliit.lk::c51dc92a-16fc-4b66-aced-881978c8273a" providerId="AD" clId="Web-{1511CED7-FBB2-F816-1CD8-C9B2B2140629}" dt="2025-03-18T15:35:15.861" v="63" actId="14100"/>
          <ac:picMkLst>
            <pc:docMk/>
            <pc:sldMk cId="3749495824" sldId="513"/>
            <ac:picMk id="4" creationId="{5F47201B-EB8F-B02A-804A-F24E218DD071}"/>
          </ac:picMkLst>
        </pc:picChg>
        <pc:picChg chg="add mod">
          <ac:chgData name="Ashra M.F.F. it21380396" userId="S::it21380396@my.sliit.lk::c51dc92a-16fc-4b66-aced-881978c8273a" providerId="AD" clId="Web-{1511CED7-FBB2-F816-1CD8-C9B2B2140629}" dt="2025-03-18T15:40:17.936" v="65" actId="1076"/>
          <ac:picMkLst>
            <pc:docMk/>
            <pc:sldMk cId="3749495824" sldId="513"/>
            <ac:picMk id="5" creationId="{472428B6-8445-F3AD-26FF-5AADA089528C}"/>
          </ac:picMkLst>
        </pc:picChg>
      </pc:sldChg>
      <pc:sldChg chg="addSp delSp modSp ord">
        <pc:chgData name="Ashra M.F.F. it21380396" userId="S::it21380396@my.sliit.lk::c51dc92a-16fc-4b66-aced-881978c8273a" providerId="AD" clId="Web-{1511CED7-FBB2-F816-1CD8-C9B2B2140629}" dt="2025-03-18T16:34:22.294" v="188" actId="1076"/>
        <pc:sldMkLst>
          <pc:docMk/>
          <pc:sldMk cId="3797343036" sldId="547"/>
        </pc:sldMkLst>
        <pc:spChg chg="mod">
          <ac:chgData name="Ashra M.F.F. it21380396" userId="S::it21380396@my.sliit.lk::c51dc92a-16fc-4b66-aced-881978c8273a" providerId="AD" clId="Web-{1511CED7-FBB2-F816-1CD8-C9B2B2140629}" dt="2025-03-18T16:34:16.482" v="186" actId="1076"/>
          <ac:spMkLst>
            <pc:docMk/>
            <pc:sldMk cId="3797343036" sldId="547"/>
            <ac:spMk id="2" creationId="{6A167070-8B6A-59C8-F6B5-1494AE21FE09}"/>
          </ac:spMkLst>
        </pc:spChg>
        <pc:spChg chg="del">
          <ac:chgData name="Ashra M.F.F. it21380396" userId="S::it21380396@my.sliit.lk::c51dc92a-16fc-4b66-aced-881978c8273a" providerId="AD" clId="Web-{1511CED7-FBB2-F816-1CD8-C9B2B2140629}" dt="2025-03-18T16:31:03.553" v="156"/>
          <ac:spMkLst>
            <pc:docMk/>
            <pc:sldMk cId="3797343036" sldId="547"/>
            <ac:spMk id="3" creationId="{A6D9AF79-CFF6-661A-39C3-03CE307315AE}"/>
          </ac:spMkLst>
        </pc:spChg>
        <pc:spChg chg="del">
          <ac:chgData name="Ashra M.F.F. it21380396" userId="S::it21380396@my.sliit.lk::c51dc92a-16fc-4b66-aced-881978c8273a" providerId="AD" clId="Web-{1511CED7-FBB2-F816-1CD8-C9B2B2140629}" dt="2025-03-18T15:41:18.267" v="85"/>
          <ac:spMkLst>
            <pc:docMk/>
            <pc:sldMk cId="3797343036" sldId="547"/>
            <ac:spMk id="4" creationId="{06D4D76B-3DDA-A968-FAC7-E99952D0C84C}"/>
          </ac:spMkLst>
        </pc:spChg>
        <pc:picChg chg="add del mod">
          <ac:chgData name="Ashra M.F.F. it21380396" userId="S::it21380396@my.sliit.lk::c51dc92a-16fc-4b66-aced-881978c8273a" providerId="AD" clId="Web-{1511CED7-FBB2-F816-1CD8-C9B2B2140629}" dt="2025-03-18T16:31:16.147" v="162"/>
          <ac:picMkLst>
            <pc:docMk/>
            <pc:sldMk cId="3797343036" sldId="547"/>
            <ac:picMk id="4" creationId="{33F54C79-37E9-ADFA-BE7D-0E4E1DB5B061}"/>
          </ac:picMkLst>
        </pc:picChg>
        <pc:picChg chg="add mod">
          <ac:chgData name="Ashra M.F.F. it21380396" userId="S::it21380396@my.sliit.lk::c51dc92a-16fc-4b66-aced-881978c8273a" providerId="AD" clId="Web-{1511CED7-FBB2-F816-1CD8-C9B2B2140629}" dt="2025-03-18T16:34:18.857" v="187" actId="1076"/>
          <ac:picMkLst>
            <pc:docMk/>
            <pc:sldMk cId="3797343036" sldId="547"/>
            <ac:picMk id="7" creationId="{D44B368C-1EDF-3057-02ED-7B8697A2CA3A}"/>
          </ac:picMkLst>
        </pc:picChg>
        <pc:picChg chg="add mod">
          <ac:chgData name="Ashra M.F.F. it21380396" userId="S::it21380396@my.sliit.lk::c51dc92a-16fc-4b66-aced-881978c8273a" providerId="AD" clId="Web-{1511CED7-FBB2-F816-1CD8-C9B2B2140629}" dt="2025-03-18T16:34:22.294" v="188" actId="1076"/>
          <ac:picMkLst>
            <pc:docMk/>
            <pc:sldMk cId="3797343036" sldId="547"/>
            <ac:picMk id="8" creationId="{CE005258-38EA-3D78-90C8-C87D53112472}"/>
          </ac:picMkLst>
        </pc:picChg>
      </pc:sldChg>
      <pc:sldChg chg="delSp modSp">
        <pc:chgData name="Ashra M.F.F. it21380396" userId="S::it21380396@my.sliit.lk::c51dc92a-16fc-4b66-aced-881978c8273a" providerId="AD" clId="Web-{1511CED7-FBB2-F816-1CD8-C9B2B2140629}" dt="2025-03-18T15:47:34.330" v="88" actId="1076"/>
        <pc:sldMkLst>
          <pc:docMk/>
          <pc:sldMk cId="3251651883" sldId="552"/>
        </pc:sldMkLst>
        <pc:spChg chg="del">
          <ac:chgData name="Ashra M.F.F. it21380396" userId="S::it21380396@my.sliit.lk::c51dc92a-16fc-4b66-aced-881978c8273a" providerId="AD" clId="Web-{1511CED7-FBB2-F816-1CD8-C9B2B2140629}" dt="2025-03-18T15:47:24.486" v="87"/>
          <ac:spMkLst>
            <pc:docMk/>
            <pc:sldMk cId="3251651883" sldId="552"/>
            <ac:spMk id="6" creationId="{7A653D37-E34C-8DA2-DFFF-5119D08B3BBF}"/>
          </ac:spMkLst>
        </pc:spChg>
        <pc:spChg chg="mod">
          <ac:chgData name="Ashra M.F.F. it21380396" userId="S::it21380396@my.sliit.lk::c51dc92a-16fc-4b66-aced-881978c8273a" providerId="AD" clId="Web-{1511CED7-FBB2-F816-1CD8-C9B2B2140629}" dt="2025-03-18T15:47:34.330" v="88" actId="1076"/>
          <ac:spMkLst>
            <pc:docMk/>
            <pc:sldMk cId="3251651883" sldId="552"/>
            <ac:spMk id="13" creationId="{B618FC51-4061-8D35-638B-8B7BF7E8775A}"/>
          </ac:spMkLst>
        </pc:spChg>
      </pc:sldChg>
      <pc:sldChg chg="addSp delSp modSp new">
        <pc:chgData name="Ashra M.F.F. it21380396" userId="S::it21380396@my.sliit.lk::c51dc92a-16fc-4b66-aced-881978c8273a" providerId="AD" clId="Web-{1511CED7-FBB2-F816-1CD8-C9B2B2140629}" dt="2025-03-18T15:13:52.400" v="44" actId="1076"/>
        <pc:sldMkLst>
          <pc:docMk/>
          <pc:sldMk cId="914708814" sldId="569"/>
        </pc:sldMkLst>
        <pc:spChg chg="mod">
          <ac:chgData name="Ashra M.F.F. it21380396" userId="S::it21380396@my.sliit.lk::c51dc92a-16fc-4b66-aced-881978c8273a" providerId="AD" clId="Web-{1511CED7-FBB2-F816-1CD8-C9B2B2140629}" dt="2025-03-18T15:11:38.472" v="15" actId="1076"/>
          <ac:spMkLst>
            <pc:docMk/>
            <pc:sldMk cId="914708814" sldId="569"/>
            <ac:spMk id="2" creationId="{6F212C14-091F-3E3C-94A1-F2FFC2BC298C}"/>
          </ac:spMkLst>
        </pc:spChg>
        <pc:spChg chg="del">
          <ac:chgData name="Ashra M.F.F. it21380396" userId="S::it21380396@my.sliit.lk::c51dc92a-16fc-4b66-aced-881978c8273a" providerId="AD" clId="Web-{1511CED7-FBB2-F816-1CD8-C9B2B2140629}" dt="2025-03-18T15:10:06.343" v="2"/>
          <ac:spMkLst>
            <pc:docMk/>
            <pc:sldMk cId="914708814" sldId="569"/>
            <ac:spMk id="3" creationId="{0336B802-CC0C-11BA-395F-48F76E7D172C}"/>
          </ac:spMkLst>
        </pc:spChg>
        <pc:spChg chg="del">
          <ac:chgData name="Ashra M.F.F. it21380396" userId="S::it21380396@my.sliit.lk::c51dc92a-16fc-4b66-aced-881978c8273a" providerId="AD" clId="Web-{1511CED7-FBB2-F816-1CD8-C9B2B2140629}" dt="2025-03-18T15:10:02.609" v="1"/>
          <ac:spMkLst>
            <pc:docMk/>
            <pc:sldMk cId="914708814" sldId="569"/>
            <ac:spMk id="4" creationId="{F44B67E3-7FED-89C5-A3D6-5CDAEF511C1A}"/>
          </ac:spMkLst>
        </pc:spChg>
        <pc:picChg chg="add mod">
          <ac:chgData name="Ashra M.F.F. it21380396" userId="S::it21380396@my.sliit.lk::c51dc92a-16fc-4b66-aced-881978c8273a" providerId="AD" clId="Web-{1511CED7-FBB2-F816-1CD8-C9B2B2140629}" dt="2025-03-18T15:13:46.978" v="43" actId="1076"/>
          <ac:picMkLst>
            <pc:docMk/>
            <pc:sldMk cId="914708814" sldId="569"/>
            <ac:picMk id="7" creationId="{87271D9F-34FC-3F2F-4F81-311EAA2AA82D}"/>
          </ac:picMkLst>
        </pc:picChg>
        <pc:picChg chg="add mod">
          <ac:chgData name="Ashra M.F.F. it21380396" userId="S::it21380396@my.sliit.lk::c51dc92a-16fc-4b66-aced-881978c8273a" providerId="AD" clId="Web-{1511CED7-FBB2-F816-1CD8-C9B2B2140629}" dt="2025-03-18T15:13:52.400" v="44" actId="1076"/>
          <ac:picMkLst>
            <pc:docMk/>
            <pc:sldMk cId="914708814" sldId="569"/>
            <ac:picMk id="9" creationId="{C76AB241-B611-2C50-C147-94ACB7D6A0C5}"/>
          </ac:picMkLst>
        </pc:picChg>
      </pc:sldChg>
      <pc:sldChg chg="addSp delSp modSp new">
        <pc:chgData name="Ashra M.F.F. it21380396" userId="S::it21380396@my.sliit.lk::c51dc92a-16fc-4b66-aced-881978c8273a" providerId="AD" clId="Web-{1511CED7-FBB2-F816-1CD8-C9B2B2140629}" dt="2025-03-18T16:40:55.714" v="218" actId="20577"/>
        <pc:sldMkLst>
          <pc:docMk/>
          <pc:sldMk cId="2140981995" sldId="576"/>
        </pc:sldMkLst>
        <pc:spChg chg="del">
          <ac:chgData name="Ashra M.F.F. it21380396" userId="S::it21380396@my.sliit.lk::c51dc92a-16fc-4b66-aced-881978c8273a" providerId="AD" clId="Web-{1511CED7-FBB2-F816-1CD8-C9B2B2140629}" dt="2025-03-18T16:35:26.734" v="193"/>
          <ac:spMkLst>
            <pc:docMk/>
            <pc:sldMk cId="2140981995" sldId="576"/>
            <ac:spMk id="2" creationId="{0173485C-7819-44D6-9C5A-7E77C56C2CF2}"/>
          </ac:spMkLst>
        </pc:spChg>
        <pc:spChg chg="mod">
          <ac:chgData name="Ashra M.F.F. it21380396" userId="S::it21380396@my.sliit.lk::c51dc92a-16fc-4b66-aced-881978c8273a" providerId="AD" clId="Web-{1511CED7-FBB2-F816-1CD8-C9B2B2140629}" dt="2025-03-18T16:40:55.714" v="218" actId="20577"/>
          <ac:spMkLst>
            <pc:docMk/>
            <pc:sldMk cId="2140981995" sldId="576"/>
            <ac:spMk id="3" creationId="{E06DE028-5EA9-F9B5-F262-918D5BC8925E}"/>
          </ac:spMkLst>
        </pc:spChg>
        <pc:spChg chg="del">
          <ac:chgData name="Ashra M.F.F. it21380396" userId="S::it21380396@my.sliit.lk::c51dc92a-16fc-4b66-aced-881978c8273a" providerId="AD" clId="Web-{1511CED7-FBB2-F816-1CD8-C9B2B2140629}" dt="2025-03-18T16:35:35.734" v="196"/>
          <ac:spMkLst>
            <pc:docMk/>
            <pc:sldMk cId="2140981995" sldId="576"/>
            <ac:spMk id="4" creationId="{F3C5A8A2-E4A1-3BB8-7CE2-71730E004026}"/>
          </ac:spMkLst>
        </pc:spChg>
        <pc:picChg chg="add mod">
          <ac:chgData name="Ashra M.F.F. it21380396" userId="S::it21380396@my.sliit.lk::c51dc92a-16fc-4b66-aced-881978c8273a" providerId="AD" clId="Web-{1511CED7-FBB2-F816-1CD8-C9B2B2140629}" dt="2025-03-18T16:38:29.318" v="205" actId="1076"/>
          <ac:picMkLst>
            <pc:docMk/>
            <pc:sldMk cId="2140981995" sldId="576"/>
            <ac:picMk id="7" creationId="{58E54B51-4C00-E99B-A9A3-34005C388AE3}"/>
          </ac:picMkLst>
        </pc:picChg>
      </pc:sldChg>
    </pc:docChg>
  </pc:docChgLst>
  <pc:docChgLst>
    <pc:chgData name="Gunawadana K.P.A.T it21058196" userId="S::it21058196@my.sliit.lk::486061ec-f2c7-4f46-a635-6acdd1feb4f8" providerId="AD" clId="Web-{EBAAFDB5-C197-CFCA-E801-75AD8D246D61}"/>
    <pc:docChg chg="modSld">
      <pc:chgData name="Gunawadana K.P.A.T it21058196" userId="S::it21058196@my.sliit.lk::486061ec-f2c7-4f46-a635-6acdd1feb4f8" providerId="AD" clId="Web-{EBAAFDB5-C197-CFCA-E801-75AD8D246D61}" dt="2025-03-18T17:22:05.239" v="3" actId="1076"/>
      <pc:docMkLst>
        <pc:docMk/>
      </pc:docMkLst>
      <pc:sldChg chg="modSp">
        <pc:chgData name="Gunawadana K.P.A.T it21058196" userId="S::it21058196@my.sliit.lk::486061ec-f2c7-4f46-a635-6acdd1feb4f8" providerId="AD" clId="Web-{EBAAFDB5-C197-CFCA-E801-75AD8D246D61}" dt="2025-03-18T17:22:05.239" v="3" actId="1076"/>
        <pc:sldMkLst>
          <pc:docMk/>
          <pc:sldMk cId="526360027" sldId="537"/>
        </pc:sldMkLst>
        <pc:spChg chg="mod">
          <ac:chgData name="Gunawadana K.P.A.T it21058196" userId="S::it21058196@my.sliit.lk::486061ec-f2c7-4f46-a635-6acdd1feb4f8" providerId="AD" clId="Web-{EBAAFDB5-C197-CFCA-E801-75AD8D246D61}" dt="2025-03-18T17:22:05.239" v="3" actId="1076"/>
          <ac:spMkLst>
            <pc:docMk/>
            <pc:sldMk cId="526360027" sldId="537"/>
            <ac:spMk id="4" creationId="{85E706E5-6B6C-77E9-E2C3-5193E0890327}"/>
          </ac:spMkLst>
        </pc:spChg>
      </pc:sldChg>
    </pc:docChg>
  </pc:docChgLst>
  <pc:docChgLst>
    <pc:chgData name="Senevirathna D.H it21298608" userId="S::it21298608@my.sliit.lk::2bf474c2-897b-4ed6-9e27-686b94c634fc" providerId="AD" clId="Web-{8EB006B6-2344-64E2-6059-AB77AD509919}"/>
    <pc:docChg chg="addSld delSld modSld sldOrd">
      <pc:chgData name="Senevirathna D.H it21298608" userId="S::it21298608@my.sliit.lk::2bf474c2-897b-4ed6-9e27-686b94c634fc" providerId="AD" clId="Web-{8EB006B6-2344-64E2-6059-AB77AD509919}" dt="2025-03-18T16:12:10.537" v="26"/>
      <pc:docMkLst>
        <pc:docMk/>
      </pc:docMkLst>
      <pc:sldChg chg="modSp">
        <pc:chgData name="Senevirathna D.H it21298608" userId="S::it21298608@my.sliit.lk::2bf474c2-897b-4ed6-9e27-686b94c634fc" providerId="AD" clId="Web-{8EB006B6-2344-64E2-6059-AB77AD509919}" dt="2025-03-18T16:09:02.156" v="5" actId="20577"/>
        <pc:sldMkLst>
          <pc:docMk/>
          <pc:sldMk cId="4076404731" sldId="419"/>
        </pc:sldMkLst>
        <pc:spChg chg="mod">
          <ac:chgData name="Senevirathna D.H it21298608" userId="S::it21298608@my.sliit.lk::2bf474c2-897b-4ed6-9e27-686b94c634fc" providerId="AD" clId="Web-{8EB006B6-2344-64E2-6059-AB77AD509919}" dt="2025-03-18T16:09:02.156" v="5" actId="20577"/>
          <ac:spMkLst>
            <pc:docMk/>
            <pc:sldMk cId="4076404731" sldId="419"/>
            <ac:spMk id="9" creationId="{3B13B17E-AC7A-1519-FC2E-53AD83434087}"/>
          </ac:spMkLst>
        </pc:spChg>
      </pc:sldChg>
      <pc:sldChg chg="modSp">
        <pc:chgData name="Senevirathna D.H it21298608" userId="S::it21298608@my.sliit.lk::2bf474c2-897b-4ed6-9e27-686b94c634fc" providerId="AD" clId="Web-{8EB006B6-2344-64E2-6059-AB77AD509919}" dt="2025-03-18T16:11:29.848" v="20" actId="20577"/>
        <pc:sldMkLst>
          <pc:docMk/>
          <pc:sldMk cId="3107071315" sldId="420"/>
        </pc:sldMkLst>
        <pc:spChg chg="mod">
          <ac:chgData name="Senevirathna D.H it21298608" userId="S::it21298608@my.sliit.lk::2bf474c2-897b-4ed6-9e27-686b94c634fc" providerId="AD" clId="Web-{8EB006B6-2344-64E2-6059-AB77AD509919}" dt="2025-03-18T16:11:29.848" v="20" actId="20577"/>
          <ac:spMkLst>
            <pc:docMk/>
            <pc:sldMk cId="3107071315" sldId="420"/>
            <ac:spMk id="9" creationId="{2251599A-BAFB-6D71-B1D1-0DD5736F89EF}"/>
          </ac:spMkLst>
        </pc:spChg>
      </pc:sldChg>
      <pc:sldChg chg="modSp">
        <pc:chgData name="Senevirathna D.H it21298608" userId="S::it21298608@my.sliit.lk::2bf474c2-897b-4ed6-9e27-686b94c634fc" providerId="AD" clId="Web-{8EB006B6-2344-64E2-6059-AB77AD509919}" dt="2025-03-18T16:09:17.391" v="7" actId="20577"/>
        <pc:sldMkLst>
          <pc:docMk/>
          <pc:sldMk cId="4236277999" sldId="435"/>
        </pc:sldMkLst>
        <pc:spChg chg="mod">
          <ac:chgData name="Senevirathna D.H it21298608" userId="S::it21298608@my.sliit.lk::2bf474c2-897b-4ed6-9e27-686b94c634fc" providerId="AD" clId="Web-{8EB006B6-2344-64E2-6059-AB77AD509919}" dt="2025-03-18T16:09:17.391" v="7" actId="20577"/>
          <ac:spMkLst>
            <pc:docMk/>
            <pc:sldMk cId="4236277999" sldId="435"/>
            <ac:spMk id="9" creationId="{3B13B17E-AC7A-1519-FC2E-53AD83434087}"/>
          </ac:spMkLst>
        </pc:spChg>
      </pc:sldChg>
      <pc:sldChg chg="modSp">
        <pc:chgData name="Senevirathna D.H it21298608" userId="S::it21298608@my.sliit.lk::2bf474c2-897b-4ed6-9e27-686b94c634fc" providerId="AD" clId="Web-{8EB006B6-2344-64E2-6059-AB77AD509919}" dt="2025-03-18T16:11:40.536" v="23" actId="20577"/>
        <pc:sldMkLst>
          <pc:docMk/>
          <pc:sldMk cId="2958343133" sldId="454"/>
        </pc:sldMkLst>
        <pc:spChg chg="mod">
          <ac:chgData name="Senevirathna D.H it21298608" userId="S::it21298608@my.sliit.lk::2bf474c2-897b-4ed6-9e27-686b94c634fc" providerId="AD" clId="Web-{8EB006B6-2344-64E2-6059-AB77AD509919}" dt="2025-03-18T16:11:40.536" v="23" actId="20577"/>
          <ac:spMkLst>
            <pc:docMk/>
            <pc:sldMk cId="2958343133" sldId="454"/>
            <ac:spMk id="9" creationId="{2251599A-BAFB-6D71-B1D1-0DD5736F89EF}"/>
          </ac:spMkLst>
        </pc:spChg>
      </pc:sldChg>
      <pc:sldChg chg="modSp">
        <pc:chgData name="Senevirathna D.H it21298608" userId="S::it21298608@my.sliit.lk::2bf474c2-897b-4ed6-9e27-686b94c634fc" providerId="AD" clId="Web-{8EB006B6-2344-64E2-6059-AB77AD509919}" dt="2025-03-18T16:12:10.537" v="26"/>
        <pc:sldMkLst>
          <pc:docMk/>
          <pc:sldMk cId="766840275" sldId="455"/>
        </pc:sldMkLst>
        <pc:spChg chg="mod">
          <ac:chgData name="Senevirathna D.H it21298608" userId="S::it21298608@my.sliit.lk::2bf474c2-897b-4ed6-9e27-686b94c634fc" providerId="AD" clId="Web-{8EB006B6-2344-64E2-6059-AB77AD509919}" dt="2025-03-18T16:12:10.537" v="26"/>
          <ac:spMkLst>
            <pc:docMk/>
            <pc:sldMk cId="766840275" sldId="455"/>
            <ac:spMk id="9" creationId="{2251599A-BAFB-6D71-B1D1-0DD5736F89EF}"/>
          </ac:spMkLst>
        </pc:spChg>
      </pc:sldChg>
      <pc:sldChg chg="modSp">
        <pc:chgData name="Senevirathna D.H it21298608" userId="S::it21298608@my.sliit.lk::2bf474c2-897b-4ed6-9e27-686b94c634fc" providerId="AD" clId="Web-{8EB006B6-2344-64E2-6059-AB77AD509919}" dt="2025-03-18T16:11:49.380" v="25" actId="20577"/>
        <pc:sldMkLst>
          <pc:docMk/>
          <pc:sldMk cId="771056518" sldId="494"/>
        </pc:sldMkLst>
        <pc:spChg chg="mod">
          <ac:chgData name="Senevirathna D.H it21298608" userId="S::it21298608@my.sliit.lk::2bf474c2-897b-4ed6-9e27-686b94c634fc" providerId="AD" clId="Web-{8EB006B6-2344-64E2-6059-AB77AD509919}" dt="2025-03-18T16:11:49.380" v="25" actId="20577"/>
          <ac:spMkLst>
            <pc:docMk/>
            <pc:sldMk cId="771056518" sldId="494"/>
            <ac:spMk id="9" creationId="{2251599A-BAFB-6D71-B1D1-0DD5736F89EF}"/>
          </ac:spMkLst>
        </pc:spChg>
      </pc:sldChg>
      <pc:sldChg chg="modSp ord">
        <pc:chgData name="Senevirathna D.H it21298608" userId="S::it21298608@my.sliit.lk::2bf474c2-897b-4ed6-9e27-686b94c634fc" providerId="AD" clId="Web-{8EB006B6-2344-64E2-6059-AB77AD509919}" dt="2025-03-18T16:10:46.019" v="17"/>
        <pc:sldMkLst>
          <pc:docMk/>
          <pc:sldMk cId="3593304611" sldId="499"/>
        </pc:sldMkLst>
        <pc:spChg chg="mod">
          <ac:chgData name="Senevirathna D.H it21298608" userId="S::it21298608@my.sliit.lk::2bf474c2-897b-4ed6-9e27-686b94c634fc" providerId="AD" clId="Web-{8EB006B6-2344-64E2-6059-AB77AD509919}" dt="2025-03-18T16:08:18.952" v="0" actId="20577"/>
          <ac:spMkLst>
            <pc:docMk/>
            <pc:sldMk cId="3593304611" sldId="499"/>
            <ac:spMk id="9" creationId="{4C8BFB30-39B5-B72A-85DF-56E66EBC367B}"/>
          </ac:spMkLst>
        </pc:spChg>
      </pc:sldChg>
      <pc:sldChg chg="del">
        <pc:chgData name="Senevirathna D.H it21298608" userId="S::it21298608@my.sliit.lk::2bf474c2-897b-4ed6-9e27-686b94c634fc" providerId="AD" clId="Web-{8EB006B6-2344-64E2-6059-AB77AD509919}" dt="2025-03-18T16:08:51.547" v="3"/>
        <pc:sldMkLst>
          <pc:docMk/>
          <pc:sldMk cId="1646371328" sldId="500"/>
        </pc:sldMkLst>
      </pc:sldChg>
      <pc:sldChg chg="modSp">
        <pc:chgData name="Senevirathna D.H it21298608" userId="S::it21298608@my.sliit.lk::2bf474c2-897b-4ed6-9e27-686b94c634fc" providerId="AD" clId="Web-{8EB006B6-2344-64E2-6059-AB77AD509919}" dt="2025-03-18T16:08:30.702" v="2" actId="20577"/>
        <pc:sldMkLst>
          <pc:docMk/>
          <pc:sldMk cId="4230969872" sldId="501"/>
        </pc:sldMkLst>
        <pc:spChg chg="mod">
          <ac:chgData name="Senevirathna D.H it21298608" userId="S::it21298608@my.sliit.lk::2bf474c2-897b-4ed6-9e27-686b94c634fc" providerId="AD" clId="Web-{8EB006B6-2344-64E2-6059-AB77AD509919}" dt="2025-03-18T16:08:30.702" v="2" actId="20577"/>
          <ac:spMkLst>
            <pc:docMk/>
            <pc:sldMk cId="4230969872" sldId="501"/>
            <ac:spMk id="9" creationId="{6485C0F0-6264-FCDE-2EA0-515EF9CEE7B4}"/>
          </ac:spMkLst>
        </pc:spChg>
      </pc:sldChg>
      <pc:sldChg chg="delSp modSp add ord replId">
        <pc:chgData name="Senevirathna D.H it21298608" userId="S::it21298608@my.sliit.lk::2bf474c2-897b-4ed6-9e27-686b94c634fc" providerId="AD" clId="Web-{8EB006B6-2344-64E2-6059-AB77AD509919}" dt="2025-03-18T16:11:06.191" v="18"/>
        <pc:sldMkLst>
          <pc:docMk/>
          <pc:sldMk cId="3231288792" sldId="575"/>
        </pc:sldMkLst>
        <pc:spChg chg="del">
          <ac:chgData name="Senevirathna D.H it21298608" userId="S::it21298608@my.sliit.lk::2bf474c2-897b-4ed6-9e27-686b94c634fc" providerId="AD" clId="Web-{8EB006B6-2344-64E2-6059-AB77AD509919}" dt="2025-03-18T16:09:44.908" v="11"/>
          <ac:spMkLst>
            <pc:docMk/>
            <pc:sldMk cId="3231288792" sldId="575"/>
            <ac:spMk id="4" creationId="{E28C7389-48FE-7335-BF51-B396C09476AD}"/>
          </ac:spMkLst>
        </pc:spChg>
        <pc:spChg chg="mod">
          <ac:chgData name="Senevirathna D.H it21298608" userId="S::it21298608@my.sliit.lk::2bf474c2-897b-4ed6-9e27-686b94c634fc" providerId="AD" clId="Web-{8EB006B6-2344-64E2-6059-AB77AD509919}" dt="2025-03-18T16:10:04.689" v="15" actId="1076"/>
          <ac:spMkLst>
            <pc:docMk/>
            <pc:sldMk cId="3231288792" sldId="575"/>
            <ac:spMk id="23" creationId="{EE403C28-3901-777F-7B1E-FB476B771CDB}"/>
          </ac:spMkLst>
        </pc:spChg>
      </pc:sldChg>
    </pc:docChg>
  </pc:docChgLst>
  <pc:docChgLst>
    <pc:chgData name="Gunawadana K.P.A.T it21058196" userId="S::it21058196@my.sliit.lk::486061ec-f2c7-4f46-a635-6acdd1feb4f8" providerId="AD" clId="Web-{6AB596A9-34C8-4847-3061-959339F9938B}"/>
    <pc:docChg chg="delSld modSld">
      <pc:chgData name="Gunawadana K.P.A.T it21058196" userId="S::it21058196@my.sliit.lk::486061ec-f2c7-4f46-a635-6acdd1feb4f8" providerId="AD" clId="Web-{6AB596A9-34C8-4847-3061-959339F9938B}" dt="2025-03-17T21:35:18.276" v="132" actId="20577"/>
      <pc:docMkLst>
        <pc:docMk/>
      </pc:docMkLst>
      <pc:sldChg chg="addSp delSp modSp">
        <pc:chgData name="Gunawadana K.P.A.T it21058196" userId="S::it21058196@my.sliit.lk::486061ec-f2c7-4f46-a635-6acdd1feb4f8" providerId="AD" clId="Web-{6AB596A9-34C8-4847-3061-959339F9938B}" dt="2025-03-17T20:40:10.773" v="69" actId="1076"/>
        <pc:sldMkLst>
          <pc:docMk/>
          <pc:sldMk cId="215233514" sldId="432"/>
        </pc:sldMkLst>
        <pc:spChg chg="mod">
          <ac:chgData name="Gunawadana K.P.A.T it21058196" userId="S::it21058196@my.sliit.lk::486061ec-f2c7-4f46-a635-6acdd1feb4f8" providerId="AD" clId="Web-{6AB596A9-34C8-4847-3061-959339F9938B}" dt="2025-03-17T20:32:11.294" v="60" actId="20577"/>
          <ac:spMkLst>
            <pc:docMk/>
            <pc:sldMk cId="215233514" sldId="432"/>
            <ac:spMk id="4" creationId="{CB63F0C9-7531-9806-78F5-BB23ED3F407A}"/>
          </ac:spMkLst>
        </pc:spChg>
        <pc:picChg chg="add mod">
          <ac:chgData name="Gunawadana K.P.A.T it21058196" userId="S::it21058196@my.sliit.lk::486061ec-f2c7-4f46-a635-6acdd1feb4f8" providerId="AD" clId="Web-{6AB596A9-34C8-4847-3061-959339F9938B}" dt="2025-03-17T20:40:10.773" v="69" actId="1076"/>
          <ac:picMkLst>
            <pc:docMk/>
            <pc:sldMk cId="215233514" sldId="432"/>
            <ac:picMk id="3" creationId="{0C0EE4BD-FBEE-CC91-BCB6-92E914E361BA}"/>
          </ac:picMkLst>
        </pc:picChg>
      </pc:sldChg>
      <pc:sldChg chg="addSp delSp modSp">
        <pc:chgData name="Gunawadana K.P.A.T it21058196" userId="S::it21058196@my.sliit.lk::486061ec-f2c7-4f46-a635-6acdd1feb4f8" providerId="AD" clId="Web-{6AB596A9-34C8-4847-3061-959339F9938B}" dt="2025-03-17T21:35:18.276" v="132" actId="20577"/>
        <pc:sldMkLst>
          <pc:docMk/>
          <pc:sldMk cId="919864283" sldId="433"/>
        </pc:sldMkLst>
        <pc:spChg chg="add mod">
          <ac:chgData name="Gunawadana K.P.A.T it21058196" userId="S::it21058196@my.sliit.lk::486061ec-f2c7-4f46-a635-6acdd1feb4f8" providerId="AD" clId="Web-{6AB596A9-34C8-4847-3061-959339F9938B}" dt="2025-03-17T21:34:27.712" v="129" actId="1076"/>
          <ac:spMkLst>
            <pc:docMk/>
            <pc:sldMk cId="919864283" sldId="433"/>
            <ac:spMk id="5" creationId="{9738DB20-09C2-461D-2229-78F4621FA73C}"/>
          </ac:spMkLst>
        </pc:spChg>
        <pc:spChg chg="mod">
          <ac:chgData name="Gunawadana K.P.A.T it21058196" userId="S::it21058196@my.sliit.lk::486061ec-f2c7-4f46-a635-6acdd1feb4f8" providerId="AD" clId="Web-{6AB596A9-34C8-4847-3061-959339F9938B}" dt="2025-03-17T21:34:25.634" v="128" actId="1076"/>
          <ac:spMkLst>
            <pc:docMk/>
            <pc:sldMk cId="919864283" sldId="433"/>
            <ac:spMk id="16" creationId="{BE72FCA9-8A16-03EC-B58F-53F0F21CA09D}"/>
          </ac:spMkLst>
        </pc:spChg>
        <pc:spChg chg="mod">
          <ac:chgData name="Gunawadana K.P.A.T it21058196" userId="S::it21058196@my.sliit.lk::486061ec-f2c7-4f46-a635-6acdd1feb4f8" providerId="AD" clId="Web-{6AB596A9-34C8-4847-3061-959339F9938B}" dt="2025-03-17T21:35:18.276" v="132" actId="20577"/>
          <ac:spMkLst>
            <pc:docMk/>
            <pc:sldMk cId="919864283" sldId="433"/>
            <ac:spMk id="23" creationId="{20BD0553-0F13-D611-C406-8E6F9B801A91}"/>
          </ac:spMkLst>
        </pc:spChg>
        <pc:picChg chg="add mod ord">
          <ac:chgData name="Gunawadana K.P.A.T it21058196" userId="S::it21058196@my.sliit.lk::486061ec-f2c7-4f46-a635-6acdd1feb4f8" providerId="AD" clId="Web-{6AB596A9-34C8-4847-3061-959339F9938B}" dt="2025-03-17T21:34:23.697" v="127" actId="1076"/>
          <ac:picMkLst>
            <pc:docMk/>
            <pc:sldMk cId="919864283" sldId="433"/>
            <ac:picMk id="7" creationId="{A41ADD5C-0C97-2F48-83BC-0F2FD6EA5D98}"/>
          </ac:picMkLst>
        </pc:picChg>
        <pc:picChg chg="add mod">
          <ac:chgData name="Gunawadana K.P.A.T it21058196" userId="S::it21058196@my.sliit.lk::486061ec-f2c7-4f46-a635-6acdd1feb4f8" providerId="AD" clId="Web-{6AB596A9-34C8-4847-3061-959339F9938B}" dt="2025-03-17T21:34:29.650" v="130" actId="1076"/>
          <ac:picMkLst>
            <pc:docMk/>
            <pc:sldMk cId="919864283" sldId="433"/>
            <ac:picMk id="14" creationId="{A8084938-D523-D63E-E9E0-F65FC9A4E24E}"/>
          </ac:picMkLst>
        </pc:picChg>
      </pc:sldChg>
      <pc:sldChg chg="del">
        <pc:chgData name="Gunawadana K.P.A.T it21058196" userId="S::it21058196@my.sliit.lk::486061ec-f2c7-4f46-a635-6acdd1feb4f8" providerId="AD" clId="Web-{6AB596A9-34C8-4847-3061-959339F9938B}" dt="2025-03-17T20:44:06.392" v="70"/>
        <pc:sldMkLst>
          <pc:docMk/>
          <pc:sldMk cId="2327420136" sldId="450"/>
        </pc:sldMkLst>
      </pc:sldChg>
      <pc:sldChg chg="modSp">
        <pc:chgData name="Gunawadana K.P.A.T it21058196" userId="S::it21058196@my.sliit.lk::486061ec-f2c7-4f46-a635-6acdd1feb4f8" providerId="AD" clId="Web-{6AB596A9-34C8-4847-3061-959339F9938B}" dt="2025-03-17T20:07:59.790" v="46" actId="20577"/>
        <pc:sldMkLst>
          <pc:docMk/>
          <pc:sldMk cId="1457031646" sldId="487"/>
        </pc:sldMkLst>
        <pc:spChg chg="mod">
          <ac:chgData name="Gunawadana K.P.A.T it21058196" userId="S::it21058196@my.sliit.lk::486061ec-f2c7-4f46-a635-6acdd1feb4f8" providerId="AD" clId="Web-{6AB596A9-34C8-4847-3061-959339F9938B}" dt="2025-03-17T20:07:59.790" v="46" actId="20577"/>
          <ac:spMkLst>
            <pc:docMk/>
            <pc:sldMk cId="1457031646" sldId="487"/>
            <ac:spMk id="18" creationId="{C9873314-F75C-0579-B80A-B6302027F3A4}"/>
          </ac:spMkLst>
        </pc:spChg>
      </pc:sldChg>
    </pc:docChg>
  </pc:docChgLst>
  <pc:docChgLst>
    <pc:chgData name="Ashra M.F.F. it21380396" userId="S::it21380396@my.sliit.lk::c51dc92a-16fc-4b66-aced-881978c8273a" providerId="AD" clId="Web-{3B831E7D-95D9-E499-8218-CC3FA7511422}"/>
    <pc:docChg chg="delSld modSld">
      <pc:chgData name="Ashra M.F.F. it21380396" userId="S::it21380396@my.sliit.lk::c51dc92a-16fc-4b66-aced-881978c8273a" providerId="AD" clId="Web-{3B831E7D-95D9-E499-8218-CC3FA7511422}" dt="2025-03-19T03:22:04.877" v="1"/>
      <pc:docMkLst>
        <pc:docMk/>
      </pc:docMkLst>
      <pc:sldChg chg="delSp">
        <pc:chgData name="Ashra M.F.F. it21380396" userId="S::it21380396@my.sliit.lk::c51dc92a-16fc-4b66-aced-881978c8273a" providerId="AD" clId="Web-{3B831E7D-95D9-E499-8218-CC3FA7511422}" dt="2025-03-19T03:22:04.877" v="1"/>
        <pc:sldMkLst>
          <pc:docMk/>
          <pc:sldMk cId="2351244533" sldId="395"/>
        </pc:sldMkLst>
        <pc:spChg chg="del">
          <ac:chgData name="Ashra M.F.F. it21380396" userId="S::it21380396@my.sliit.lk::c51dc92a-16fc-4b66-aced-881978c8273a" providerId="AD" clId="Web-{3B831E7D-95D9-E499-8218-CC3FA7511422}" dt="2025-03-19T03:22:04.877" v="1"/>
          <ac:spMkLst>
            <pc:docMk/>
            <pc:sldMk cId="2351244533" sldId="395"/>
            <ac:spMk id="17" creationId="{9F5CB300-E8B7-34DB-6980-EAFB89742CFB}"/>
          </ac:spMkLst>
        </pc:spChg>
      </pc:sldChg>
      <pc:sldChg chg="del">
        <pc:chgData name="Ashra M.F.F. it21380396" userId="S::it21380396@my.sliit.lk::c51dc92a-16fc-4b66-aced-881978c8273a" providerId="AD" clId="Web-{3B831E7D-95D9-E499-8218-CC3FA7511422}" dt="2025-03-19T03:19:37.951" v="0"/>
        <pc:sldMkLst>
          <pc:docMk/>
          <pc:sldMk cId="3428224171" sldId="482"/>
        </pc:sldMkLst>
      </pc:sldChg>
    </pc:docChg>
  </pc:docChgLst>
  <pc:docChgLst>
    <pc:chgData name="Ashra M.F.F. it21380396" userId="S::it21380396@my.sliit.lk::c51dc92a-16fc-4b66-aced-881978c8273a" providerId="AD" clId="Web-{06F4A0B0-E7B4-761D-7C41-36AFD43D66F8}"/>
    <pc:docChg chg="addSld delSld modSld">
      <pc:chgData name="Ashra M.F.F. it21380396" userId="S::it21380396@my.sliit.lk::c51dc92a-16fc-4b66-aced-881978c8273a" providerId="AD" clId="Web-{06F4A0B0-E7B4-761D-7C41-36AFD43D66F8}" dt="2025-03-18T10:23:41.261" v="276" actId="1076"/>
      <pc:docMkLst>
        <pc:docMk/>
      </pc:docMkLst>
      <pc:sldChg chg="new">
        <pc:chgData name="Ashra M.F.F. it21380396" userId="S::it21380396@my.sliit.lk::c51dc92a-16fc-4b66-aced-881978c8273a" providerId="AD" clId="Web-{06F4A0B0-E7B4-761D-7C41-36AFD43D66F8}" dt="2025-03-18T09:08:38.784" v="0"/>
        <pc:sldMkLst>
          <pc:docMk/>
          <pc:sldMk cId="3797343036" sldId="547"/>
        </pc:sldMkLst>
      </pc:sldChg>
      <pc:sldChg chg="delSp add replId">
        <pc:chgData name="Ashra M.F.F. it21380396" userId="S::it21380396@my.sliit.lk::c51dc92a-16fc-4b66-aced-881978c8273a" providerId="AD" clId="Web-{06F4A0B0-E7B4-761D-7C41-36AFD43D66F8}" dt="2025-03-18T09:08:48.300" v="2"/>
        <pc:sldMkLst>
          <pc:docMk/>
          <pc:sldMk cId="2203464341" sldId="548"/>
        </pc:sldMkLst>
        <pc:spChg chg="del">
          <ac:chgData name="Ashra M.F.F. it21380396" userId="S::it21380396@my.sliit.lk::c51dc92a-16fc-4b66-aced-881978c8273a" providerId="AD" clId="Web-{06F4A0B0-E7B4-761D-7C41-36AFD43D66F8}" dt="2025-03-18T09:08:48.300" v="2"/>
          <ac:spMkLst>
            <pc:docMk/>
            <pc:sldMk cId="2203464341" sldId="548"/>
            <ac:spMk id="2" creationId="{D7D9893A-9FCE-1FEF-FBC4-C71A73CE1D0A}"/>
          </ac:spMkLst>
        </pc:spChg>
      </pc:sldChg>
      <pc:sldChg chg="delSp modSp new">
        <pc:chgData name="Ashra M.F.F. it21380396" userId="S::it21380396@my.sliit.lk::c51dc92a-16fc-4b66-aced-881978c8273a" providerId="AD" clId="Web-{06F4A0B0-E7B4-761D-7C41-36AFD43D66F8}" dt="2025-03-18T09:52:04.574" v="184" actId="14100"/>
        <pc:sldMkLst>
          <pc:docMk/>
          <pc:sldMk cId="2682095713" sldId="549"/>
        </pc:sldMkLst>
        <pc:spChg chg="mod">
          <ac:chgData name="Ashra M.F.F. it21380396" userId="S::it21380396@my.sliit.lk::c51dc92a-16fc-4b66-aced-881978c8273a" providerId="AD" clId="Web-{06F4A0B0-E7B4-761D-7C41-36AFD43D66F8}" dt="2025-03-18T09:52:04.574" v="184" actId="14100"/>
          <ac:spMkLst>
            <pc:docMk/>
            <pc:sldMk cId="2682095713" sldId="549"/>
            <ac:spMk id="2" creationId="{305B141E-9CC3-5CE8-0582-D353FBA61ADC}"/>
          </ac:spMkLst>
        </pc:spChg>
        <pc:spChg chg="mod">
          <ac:chgData name="Ashra M.F.F. it21380396" userId="S::it21380396@my.sliit.lk::c51dc92a-16fc-4b66-aced-881978c8273a" providerId="AD" clId="Web-{06F4A0B0-E7B4-761D-7C41-36AFD43D66F8}" dt="2025-03-18T09:51:37.854" v="182" actId="1076"/>
          <ac:spMkLst>
            <pc:docMk/>
            <pc:sldMk cId="2682095713" sldId="549"/>
            <ac:spMk id="3" creationId="{ECB5E823-1338-6DEA-DB6F-ABB815327835}"/>
          </ac:spMkLst>
        </pc:spChg>
        <pc:spChg chg="del">
          <ac:chgData name="Ashra M.F.F. it21380396" userId="S::it21380396@my.sliit.lk::c51dc92a-16fc-4b66-aced-881978c8273a" providerId="AD" clId="Web-{06F4A0B0-E7B4-761D-7C41-36AFD43D66F8}" dt="2025-03-18T09:25:18.411" v="81"/>
          <ac:spMkLst>
            <pc:docMk/>
            <pc:sldMk cId="2682095713" sldId="549"/>
            <ac:spMk id="4" creationId="{A68848C8-09CE-3BA3-E4D9-CFFBA49A2439}"/>
          </ac:spMkLst>
        </pc:spChg>
      </pc:sldChg>
      <pc:sldChg chg="new del">
        <pc:chgData name="Ashra M.F.F. it21380396" userId="S::it21380396@my.sliit.lk::c51dc92a-16fc-4b66-aced-881978c8273a" providerId="AD" clId="Web-{06F4A0B0-E7B4-761D-7C41-36AFD43D66F8}" dt="2025-03-18T09:16:43.847" v="6"/>
        <pc:sldMkLst>
          <pc:docMk/>
          <pc:sldMk cId="2534291696" sldId="550"/>
        </pc:sldMkLst>
      </pc:sldChg>
      <pc:sldChg chg="addSp delSp modSp add replId">
        <pc:chgData name="Ashra M.F.F. it21380396" userId="S::it21380396@my.sliit.lk::c51dc92a-16fc-4b66-aced-881978c8273a" providerId="AD" clId="Web-{06F4A0B0-E7B4-761D-7C41-36AFD43D66F8}" dt="2025-03-18T09:21:56.670" v="65" actId="20577"/>
        <pc:sldMkLst>
          <pc:docMk/>
          <pc:sldMk cId="174643635" sldId="551"/>
        </pc:sldMkLst>
        <pc:spChg chg="del">
          <ac:chgData name="Ashra M.F.F. it21380396" userId="S::it21380396@my.sliit.lk::c51dc92a-16fc-4b66-aced-881978c8273a" providerId="AD" clId="Web-{06F4A0B0-E7B4-761D-7C41-36AFD43D66F8}" dt="2025-03-18T09:18:01.522" v="15"/>
          <ac:spMkLst>
            <pc:docMk/>
            <pc:sldMk cId="174643635" sldId="551"/>
            <ac:spMk id="2" creationId="{64B215B9-BF1E-F85A-EC54-D3BD9BD20CAC}"/>
          </ac:spMkLst>
        </pc:spChg>
        <pc:spChg chg="mod">
          <ac:chgData name="Ashra M.F.F. it21380396" userId="S::it21380396@my.sliit.lk::c51dc92a-16fc-4b66-aced-881978c8273a" providerId="AD" clId="Web-{06F4A0B0-E7B4-761D-7C41-36AFD43D66F8}" dt="2025-03-18T09:21:56.670" v="65" actId="20577"/>
          <ac:spMkLst>
            <pc:docMk/>
            <pc:sldMk cId="174643635" sldId="551"/>
            <ac:spMk id="7" creationId="{F3D07927-DC87-C3BF-E2E7-75A7193E252B}"/>
          </ac:spMkLst>
        </pc:spChg>
        <pc:picChg chg="del">
          <ac:chgData name="Ashra M.F.F. it21380396" userId="S::it21380396@my.sliit.lk::c51dc92a-16fc-4b66-aced-881978c8273a" providerId="AD" clId="Web-{06F4A0B0-E7B4-761D-7C41-36AFD43D66F8}" dt="2025-03-18T09:16:56.067" v="7"/>
          <ac:picMkLst>
            <pc:docMk/>
            <pc:sldMk cId="174643635" sldId="551"/>
            <ac:picMk id="3" creationId="{AD75608A-A166-12B4-9E2B-2FDE4651971C}"/>
          </ac:picMkLst>
        </pc:picChg>
        <pc:picChg chg="add mod">
          <ac:chgData name="Ashra M.F.F. it21380396" userId="S::it21380396@my.sliit.lk::c51dc92a-16fc-4b66-aced-881978c8273a" providerId="AD" clId="Web-{06F4A0B0-E7B4-761D-7C41-36AFD43D66F8}" dt="2025-03-18T09:17:47.990" v="12" actId="1076"/>
          <ac:picMkLst>
            <pc:docMk/>
            <pc:sldMk cId="174643635" sldId="551"/>
            <ac:picMk id="4" creationId="{1D45051D-411F-E376-EA86-DE3BE6521C71}"/>
          </ac:picMkLst>
        </pc:picChg>
      </pc:sldChg>
      <pc:sldChg chg="addSp delSp modSp new">
        <pc:chgData name="Ashra M.F.F. it21380396" userId="S::it21380396@my.sliit.lk::c51dc92a-16fc-4b66-aced-881978c8273a" providerId="AD" clId="Web-{06F4A0B0-E7B4-761D-7C41-36AFD43D66F8}" dt="2025-03-18T10:22:21.993" v="265"/>
        <pc:sldMkLst>
          <pc:docMk/>
          <pc:sldMk cId="3251651883" sldId="552"/>
        </pc:sldMkLst>
        <pc:spChg chg="mod">
          <ac:chgData name="Ashra M.F.F. it21380396" userId="S::it21380396@my.sliit.lk::c51dc92a-16fc-4b66-aced-881978c8273a" providerId="AD" clId="Web-{06F4A0B0-E7B4-761D-7C41-36AFD43D66F8}" dt="2025-03-18T10:15:35.026" v="243" actId="1076"/>
          <ac:spMkLst>
            <pc:docMk/>
            <pc:sldMk cId="3251651883" sldId="552"/>
            <ac:spMk id="2" creationId="{1B3778D7-48DB-F238-0A7A-25DABC309A75}"/>
          </ac:spMkLst>
        </pc:spChg>
        <pc:spChg chg="mod">
          <ac:chgData name="Ashra M.F.F. it21380396" userId="S::it21380396@my.sliit.lk::c51dc92a-16fc-4b66-aced-881978c8273a" providerId="AD" clId="Web-{06F4A0B0-E7B4-761D-7C41-36AFD43D66F8}" dt="2025-03-18T10:20:46.396" v="259" actId="20577"/>
          <ac:spMkLst>
            <pc:docMk/>
            <pc:sldMk cId="3251651883" sldId="552"/>
            <ac:spMk id="3" creationId="{916FB26D-9F50-478D-F909-4FEB7A54D8F8}"/>
          </ac:spMkLst>
        </pc:spChg>
        <pc:spChg chg="del">
          <ac:chgData name="Ashra M.F.F. it21380396" userId="S::it21380396@my.sliit.lk::c51dc92a-16fc-4b66-aced-881978c8273a" providerId="AD" clId="Web-{06F4A0B0-E7B4-761D-7C41-36AFD43D66F8}" dt="2025-03-18T10:10:16.766" v="205"/>
          <ac:spMkLst>
            <pc:docMk/>
            <pc:sldMk cId="3251651883" sldId="552"/>
            <ac:spMk id="4" creationId="{DD4CD9BD-7B6E-B006-91AB-676F17C33C9A}"/>
          </ac:spMkLst>
        </pc:spChg>
        <pc:spChg chg="add">
          <ac:chgData name="Ashra M.F.F. it21380396" userId="S::it21380396@my.sliit.lk::c51dc92a-16fc-4b66-aced-881978c8273a" providerId="AD" clId="Web-{06F4A0B0-E7B4-761D-7C41-36AFD43D66F8}" dt="2025-03-18T10:22:21.946" v="262"/>
          <ac:spMkLst>
            <pc:docMk/>
            <pc:sldMk cId="3251651883" sldId="552"/>
            <ac:spMk id="8" creationId="{143D80F0-5650-8215-B882-2E16DD23FA0A}"/>
          </ac:spMkLst>
        </pc:spChg>
        <pc:spChg chg="add">
          <ac:chgData name="Ashra M.F.F. it21380396" userId="S::it21380396@my.sliit.lk::c51dc92a-16fc-4b66-aced-881978c8273a" providerId="AD" clId="Web-{06F4A0B0-E7B4-761D-7C41-36AFD43D66F8}" dt="2025-03-18T10:22:21.962" v="263"/>
          <ac:spMkLst>
            <pc:docMk/>
            <pc:sldMk cId="3251651883" sldId="552"/>
            <ac:spMk id="10" creationId="{58D6A53D-AAAD-B299-AAF6-A56378EB7501}"/>
          </ac:spMkLst>
        </pc:spChg>
        <pc:spChg chg="add">
          <ac:chgData name="Ashra M.F.F. it21380396" userId="S::it21380396@my.sliit.lk::c51dc92a-16fc-4b66-aced-881978c8273a" providerId="AD" clId="Web-{06F4A0B0-E7B4-761D-7C41-36AFD43D66F8}" dt="2025-03-18T10:22:21.993" v="265"/>
          <ac:spMkLst>
            <pc:docMk/>
            <pc:sldMk cId="3251651883" sldId="552"/>
            <ac:spMk id="16" creationId="{6F7311B9-8F9B-A15F-510E-85FCF17C1D7D}"/>
          </ac:spMkLst>
        </pc:spChg>
        <pc:grpChg chg="add">
          <ac:chgData name="Ashra M.F.F. it21380396" userId="S::it21380396@my.sliit.lk::c51dc92a-16fc-4b66-aced-881978c8273a" providerId="AD" clId="Web-{06F4A0B0-E7B4-761D-7C41-36AFD43D66F8}" dt="2025-03-18T10:22:21.977" v="264"/>
          <ac:grpSpMkLst>
            <pc:docMk/>
            <pc:sldMk cId="3251651883" sldId="552"/>
            <ac:grpSpMk id="14" creationId="{45DE6266-A3AC-4855-693D-F1C631552680}"/>
          </ac:grpSpMkLst>
        </pc:grpChg>
      </pc:sldChg>
      <pc:sldChg chg="new del">
        <pc:chgData name="Ashra M.F.F. it21380396" userId="S::it21380396@my.sliit.lk::c51dc92a-16fc-4b66-aced-881978c8273a" providerId="AD" clId="Web-{06F4A0B0-E7B4-761D-7C41-36AFD43D66F8}" dt="2025-03-18T09:23:33.033" v="67"/>
        <pc:sldMkLst>
          <pc:docMk/>
          <pc:sldMk cId="3966432650" sldId="552"/>
        </pc:sldMkLst>
      </pc:sldChg>
      <pc:sldChg chg="addSp delSp modSp new">
        <pc:chgData name="Ashra M.F.F. it21380396" userId="S::it21380396@my.sliit.lk::c51dc92a-16fc-4b66-aced-881978c8273a" providerId="AD" clId="Web-{06F4A0B0-E7B4-761D-7C41-36AFD43D66F8}" dt="2025-03-18T10:23:41.261" v="276" actId="1076"/>
        <pc:sldMkLst>
          <pc:docMk/>
          <pc:sldMk cId="4190979999" sldId="553"/>
        </pc:sldMkLst>
        <pc:spChg chg="mod">
          <ac:chgData name="Ashra M.F.F. it21380396" userId="S::it21380396@my.sliit.lk::c51dc92a-16fc-4b66-aced-881978c8273a" providerId="AD" clId="Web-{06F4A0B0-E7B4-761D-7C41-36AFD43D66F8}" dt="2025-03-18T10:12:48.958" v="228" actId="20577"/>
          <ac:spMkLst>
            <pc:docMk/>
            <pc:sldMk cId="4190979999" sldId="553"/>
            <ac:spMk id="2" creationId="{7599989E-8240-06D6-6C75-CDB67669A10B}"/>
          </ac:spMkLst>
        </pc:spChg>
        <pc:spChg chg="mod">
          <ac:chgData name="Ashra M.F.F. it21380396" userId="S::it21380396@my.sliit.lk::c51dc92a-16fc-4b66-aced-881978c8273a" providerId="AD" clId="Web-{06F4A0B0-E7B4-761D-7C41-36AFD43D66F8}" dt="2025-03-18T10:21:08.881" v="261" actId="1076"/>
          <ac:spMkLst>
            <pc:docMk/>
            <pc:sldMk cId="4190979999" sldId="553"/>
            <ac:spMk id="3" creationId="{52D37F16-29E5-B180-289E-02C0A6BAE8F7}"/>
          </ac:spMkLst>
        </pc:spChg>
        <pc:spChg chg="del">
          <ac:chgData name="Ashra M.F.F. it21380396" userId="S::it21380396@my.sliit.lk::c51dc92a-16fc-4b66-aced-881978c8273a" providerId="AD" clId="Web-{06F4A0B0-E7B4-761D-7C41-36AFD43D66F8}" dt="2025-03-18T10:11:48.238" v="216"/>
          <ac:spMkLst>
            <pc:docMk/>
            <pc:sldMk cId="4190979999" sldId="553"/>
            <ac:spMk id="4" creationId="{01A4B5E1-EB6A-4B1B-65E3-243B1A8BE74A}"/>
          </ac:spMkLst>
        </pc:spChg>
        <pc:spChg chg="del mod">
          <ac:chgData name="Ashra M.F.F. it21380396" userId="S::it21380396@my.sliit.lk::c51dc92a-16fc-4b66-aced-881978c8273a" providerId="AD" clId="Web-{06F4A0B0-E7B4-761D-7C41-36AFD43D66F8}" dt="2025-03-18T10:23:21.761" v="274"/>
          <ac:spMkLst>
            <pc:docMk/>
            <pc:sldMk cId="4190979999" sldId="553"/>
            <ac:spMk id="6" creationId="{B8683E50-F2E4-7327-72C6-0BDB0CBEB4D8}"/>
          </ac:spMkLst>
        </pc:spChg>
        <pc:spChg chg="add">
          <ac:chgData name="Ashra M.F.F. it21380396" userId="S::it21380396@my.sliit.lk::c51dc92a-16fc-4b66-aced-881978c8273a" providerId="AD" clId="Web-{06F4A0B0-E7B4-761D-7C41-36AFD43D66F8}" dt="2025-03-18T10:22:29.556" v="266"/>
          <ac:spMkLst>
            <pc:docMk/>
            <pc:sldMk cId="4190979999" sldId="553"/>
            <ac:spMk id="8" creationId="{98571773-578F-F63C-4C10-871D5A7BE6BD}"/>
          </ac:spMkLst>
        </pc:spChg>
        <pc:spChg chg="add">
          <ac:chgData name="Ashra M.F.F. it21380396" userId="S::it21380396@my.sliit.lk::c51dc92a-16fc-4b66-aced-881978c8273a" providerId="AD" clId="Web-{06F4A0B0-E7B4-761D-7C41-36AFD43D66F8}" dt="2025-03-18T10:22:29.571" v="267"/>
          <ac:spMkLst>
            <pc:docMk/>
            <pc:sldMk cId="4190979999" sldId="553"/>
            <ac:spMk id="10" creationId="{2CA2BF79-FF03-8A07-6CCB-27B497CC1CD1}"/>
          </ac:spMkLst>
        </pc:spChg>
        <pc:spChg chg="mod">
          <ac:chgData name="Ashra M.F.F. it21380396" userId="S::it21380396@my.sliit.lk::c51dc92a-16fc-4b66-aced-881978c8273a" providerId="AD" clId="Web-{06F4A0B0-E7B4-761D-7C41-36AFD43D66F8}" dt="2025-03-18T10:23:41.261" v="276" actId="1076"/>
          <ac:spMkLst>
            <pc:docMk/>
            <pc:sldMk cId="4190979999" sldId="553"/>
            <ac:spMk id="13" creationId="{8B65D667-5183-E0A4-C955-0941282DBB30}"/>
          </ac:spMkLst>
        </pc:spChg>
        <pc:spChg chg="add">
          <ac:chgData name="Ashra M.F.F. it21380396" userId="S::it21380396@my.sliit.lk::c51dc92a-16fc-4b66-aced-881978c8273a" providerId="AD" clId="Web-{06F4A0B0-E7B4-761D-7C41-36AFD43D66F8}" dt="2025-03-18T10:22:29.618" v="269"/>
          <ac:spMkLst>
            <pc:docMk/>
            <pc:sldMk cId="4190979999" sldId="553"/>
            <ac:spMk id="16" creationId="{69C29EDF-1FA4-EE5D-E066-ABF873531916}"/>
          </ac:spMkLst>
        </pc:spChg>
        <pc:grpChg chg="add">
          <ac:chgData name="Ashra M.F.F. it21380396" userId="S::it21380396@my.sliit.lk::c51dc92a-16fc-4b66-aced-881978c8273a" providerId="AD" clId="Web-{06F4A0B0-E7B4-761D-7C41-36AFD43D66F8}" dt="2025-03-18T10:22:29.603" v="268"/>
          <ac:grpSpMkLst>
            <pc:docMk/>
            <pc:sldMk cId="4190979999" sldId="553"/>
            <ac:grpSpMk id="14" creationId="{05D3ACA9-242A-10F1-D320-9C7B71B6FFB8}"/>
          </ac:grpSpMkLst>
        </pc:grpChg>
      </pc:sldChg>
    </pc:docChg>
  </pc:docChgLst>
  <pc:docChgLst>
    <pc:chgData clId="Web-{8EB006B6-2344-64E2-6059-AB77AD509919}"/>
    <pc:docChg chg="modSld">
      <pc:chgData name="" userId="" providerId="" clId="Web-{8EB006B6-2344-64E2-6059-AB77AD509919}" dt="2025-03-18T16:08:15.764" v="0" actId="20577"/>
      <pc:docMkLst>
        <pc:docMk/>
      </pc:docMkLst>
      <pc:sldChg chg="modSp">
        <pc:chgData name="" userId="" providerId="" clId="Web-{8EB006B6-2344-64E2-6059-AB77AD509919}" dt="2025-03-18T16:08:15.764" v="0" actId="20577"/>
        <pc:sldMkLst>
          <pc:docMk/>
          <pc:sldMk cId="3593304611" sldId="499"/>
        </pc:sldMkLst>
        <pc:spChg chg="mod">
          <ac:chgData name="" userId="" providerId="" clId="Web-{8EB006B6-2344-64E2-6059-AB77AD509919}" dt="2025-03-18T16:08:15.764" v="0" actId="20577"/>
          <ac:spMkLst>
            <pc:docMk/>
            <pc:sldMk cId="3593304611" sldId="499"/>
            <ac:spMk id="9" creationId="{4C8BFB30-39B5-B72A-85DF-56E66EBC367B}"/>
          </ac:spMkLst>
        </pc:spChg>
      </pc:sldChg>
    </pc:docChg>
  </pc:docChgLst>
  <pc:docChgLst>
    <pc:chgData name="Ashra M.F.F. it21380396" userId="S::it21380396@my.sliit.lk::c51dc92a-16fc-4b66-aced-881978c8273a" providerId="AD" clId="Web-{8C508DE5-0CBB-4E28-A5D4-3E17AFBA0D05}"/>
    <pc:docChg chg="addSld modSld sldOrd">
      <pc:chgData name="Ashra M.F.F. it21380396" userId="S::it21380396@my.sliit.lk::c51dc92a-16fc-4b66-aced-881978c8273a" providerId="AD" clId="Web-{8C508DE5-0CBB-4E28-A5D4-3E17AFBA0D05}" dt="2025-03-17T06:25:28.082" v="19" actId="20577"/>
      <pc:docMkLst>
        <pc:docMk/>
      </pc:docMkLst>
      <pc:sldChg chg="modSp">
        <pc:chgData name="Ashra M.F.F. it21380396" userId="S::it21380396@my.sliit.lk::c51dc92a-16fc-4b66-aced-881978c8273a" providerId="AD" clId="Web-{8C508DE5-0CBB-4E28-A5D4-3E17AFBA0D05}" dt="2025-03-17T06:14:38.121" v="4" actId="1076"/>
        <pc:sldMkLst>
          <pc:docMk/>
          <pc:sldMk cId="212903645" sldId="381"/>
        </pc:sldMkLst>
        <pc:graphicFrameChg chg="mod modGraphic">
          <ac:chgData name="Ashra M.F.F. it21380396" userId="S::it21380396@my.sliit.lk::c51dc92a-16fc-4b66-aced-881978c8273a" providerId="AD" clId="Web-{8C508DE5-0CBB-4E28-A5D4-3E17AFBA0D05}" dt="2025-03-17T06:14:38.121" v="4" actId="1076"/>
          <ac:graphicFrameMkLst>
            <pc:docMk/>
            <pc:sldMk cId="212903645" sldId="381"/>
            <ac:graphicFrameMk id="18" creationId="{77904144-F3AD-0301-D766-10A7F26097F8}"/>
          </ac:graphicFrameMkLst>
        </pc:graphicFrameChg>
      </pc:sldChg>
      <pc:sldChg chg="modSp new ord">
        <pc:chgData name="Ashra M.F.F. it21380396" userId="S::it21380396@my.sliit.lk::c51dc92a-16fc-4b66-aced-881978c8273a" providerId="AD" clId="Web-{8C508DE5-0CBB-4E28-A5D4-3E17AFBA0D05}" dt="2025-03-17T06:25:28.082" v="19" actId="20577"/>
        <pc:sldMkLst>
          <pc:docMk/>
          <pc:sldMk cId="603442283" sldId="530"/>
        </pc:sldMkLst>
        <pc:spChg chg="mod">
          <ac:chgData name="Ashra M.F.F. it21380396" userId="S::it21380396@my.sliit.lk::c51dc92a-16fc-4b66-aced-881978c8273a" providerId="AD" clId="Web-{8C508DE5-0CBB-4E28-A5D4-3E17AFBA0D05}" dt="2025-03-17T06:25:28.082" v="19" actId="20577"/>
          <ac:spMkLst>
            <pc:docMk/>
            <pc:sldMk cId="603442283" sldId="530"/>
            <ac:spMk id="2" creationId="{37F78266-C08F-C921-8511-624F16459BD2}"/>
          </ac:spMkLst>
        </pc:spChg>
      </pc:sldChg>
    </pc:docChg>
  </pc:docChgLst>
  <pc:docChgLst>
    <pc:chgData name="Gunawadana K.P.A.T it21058196" userId="S::it21058196@my.sliit.lk::486061ec-f2c7-4f46-a635-6acdd1feb4f8" providerId="AD" clId="Web-{6042299B-F215-DFE2-68CE-739F5956572E}"/>
    <pc:docChg chg="addSld delSld modSld sldOrd">
      <pc:chgData name="Gunawadana K.P.A.T it21058196" userId="S::it21058196@my.sliit.lk::486061ec-f2c7-4f46-a635-6acdd1feb4f8" providerId="AD" clId="Web-{6042299B-F215-DFE2-68CE-739F5956572E}" dt="2025-03-18T16:55:21.447" v="20" actId="1076"/>
      <pc:docMkLst>
        <pc:docMk/>
      </pc:docMkLst>
      <pc:sldChg chg="delSp modSp">
        <pc:chgData name="Gunawadana K.P.A.T it21058196" userId="S::it21058196@my.sliit.lk::486061ec-f2c7-4f46-a635-6acdd1feb4f8" providerId="AD" clId="Web-{6042299B-F215-DFE2-68CE-739F5956572E}" dt="2025-03-18T16:55:21.447" v="20" actId="1076"/>
        <pc:sldMkLst>
          <pc:docMk/>
          <pc:sldMk cId="3356076770" sldId="539"/>
        </pc:sldMkLst>
        <pc:spChg chg="del mod">
          <ac:chgData name="Gunawadana K.P.A.T it21058196" userId="S::it21058196@my.sliit.lk::486061ec-f2c7-4f46-a635-6acdd1feb4f8" providerId="AD" clId="Web-{6042299B-F215-DFE2-68CE-739F5956572E}" dt="2025-03-18T16:55:19.072" v="18"/>
          <ac:spMkLst>
            <pc:docMk/>
            <pc:sldMk cId="3356076770" sldId="539"/>
            <ac:spMk id="4" creationId="{592051F5-28F3-EC23-8420-4730E0B32A6B}"/>
          </ac:spMkLst>
        </pc:spChg>
        <pc:picChg chg="mod">
          <ac:chgData name="Gunawadana K.P.A.T it21058196" userId="S::it21058196@my.sliit.lk::486061ec-f2c7-4f46-a635-6acdd1feb4f8" providerId="AD" clId="Web-{6042299B-F215-DFE2-68CE-739F5956572E}" dt="2025-03-18T16:55:20.681" v="19" actId="1076"/>
          <ac:picMkLst>
            <pc:docMk/>
            <pc:sldMk cId="3356076770" sldId="539"/>
            <ac:picMk id="3" creationId="{12B69E38-3B53-06FA-4A4F-1184FF4B6288}"/>
          </ac:picMkLst>
        </pc:picChg>
        <pc:picChg chg="mod">
          <ac:chgData name="Gunawadana K.P.A.T it21058196" userId="S::it21058196@my.sliit.lk::486061ec-f2c7-4f46-a635-6acdd1feb4f8" providerId="AD" clId="Web-{6042299B-F215-DFE2-68CE-739F5956572E}" dt="2025-03-18T16:55:21.447" v="20" actId="1076"/>
          <ac:picMkLst>
            <pc:docMk/>
            <pc:sldMk cId="3356076770" sldId="539"/>
            <ac:picMk id="15" creationId="{2D7C9BA0-E3AE-1B51-86E2-6145B5CF4755}"/>
          </ac:picMkLst>
        </pc:picChg>
      </pc:sldChg>
      <pc:sldChg chg="del">
        <pc:chgData name="Gunawadana K.P.A.T it21058196" userId="S::it21058196@my.sliit.lk::486061ec-f2c7-4f46-a635-6acdd1feb4f8" providerId="AD" clId="Web-{6042299B-F215-DFE2-68CE-739F5956572E}" dt="2025-03-18T16:02:36.495" v="0"/>
        <pc:sldMkLst>
          <pc:docMk/>
          <pc:sldMk cId="1304720457" sldId="543"/>
        </pc:sldMkLst>
      </pc:sldChg>
      <pc:sldChg chg="addSp modSp">
        <pc:chgData name="Gunawadana K.P.A.T it21058196" userId="S::it21058196@my.sliit.lk::486061ec-f2c7-4f46-a635-6acdd1feb4f8" providerId="AD" clId="Web-{6042299B-F215-DFE2-68CE-739F5956572E}" dt="2025-03-18T16:12:56.269" v="16" actId="20577"/>
        <pc:sldMkLst>
          <pc:docMk/>
          <pc:sldMk cId="2103112120" sldId="554"/>
        </pc:sldMkLst>
        <pc:spChg chg="add mod">
          <ac:chgData name="Gunawadana K.P.A.T it21058196" userId="S::it21058196@my.sliit.lk::486061ec-f2c7-4f46-a635-6acdd1feb4f8" providerId="AD" clId="Web-{6042299B-F215-DFE2-68CE-739F5956572E}" dt="2025-03-18T16:12:56.269" v="16" actId="20577"/>
          <ac:spMkLst>
            <pc:docMk/>
            <pc:sldMk cId="2103112120" sldId="554"/>
            <ac:spMk id="4" creationId="{7E8F1F90-8BDB-8B88-DF6F-A9B6AE9B83E2}"/>
          </ac:spMkLst>
        </pc:spChg>
        <pc:picChg chg="mod">
          <ac:chgData name="Gunawadana K.P.A.T it21058196" userId="S::it21058196@my.sliit.lk::486061ec-f2c7-4f46-a635-6acdd1feb4f8" providerId="AD" clId="Web-{6042299B-F215-DFE2-68CE-739F5956572E}" dt="2025-03-18T16:11:48.236" v="6" actId="1076"/>
          <ac:picMkLst>
            <pc:docMk/>
            <pc:sldMk cId="2103112120" sldId="554"/>
            <ac:picMk id="3" creationId="{AF5689FC-1F5F-D5E4-8404-AD072F1F28CC}"/>
          </ac:picMkLst>
        </pc:picChg>
        <pc:picChg chg="mod">
          <ac:chgData name="Gunawadana K.P.A.T it21058196" userId="S::it21058196@my.sliit.lk::486061ec-f2c7-4f46-a635-6acdd1feb4f8" providerId="AD" clId="Web-{6042299B-F215-DFE2-68CE-739F5956572E}" dt="2025-03-18T16:11:52.767" v="7" actId="1076"/>
          <ac:picMkLst>
            <pc:docMk/>
            <pc:sldMk cId="2103112120" sldId="554"/>
            <ac:picMk id="5" creationId="{7ACB863E-DAE5-3AEB-2E95-B8E9A5CFCE8E}"/>
          </ac:picMkLst>
        </pc:picChg>
      </pc:sldChg>
      <pc:sldChg chg="modSp add del ord">
        <pc:chgData name="Gunawadana K.P.A.T it21058196" userId="S::it21058196@my.sliit.lk::486061ec-f2c7-4f46-a635-6acdd1feb4f8" providerId="AD" clId="Web-{6042299B-F215-DFE2-68CE-739F5956572E}" dt="2025-03-18T16:10:48.014" v="5"/>
        <pc:sldMkLst>
          <pc:docMk/>
          <pc:sldMk cId="3362676982" sldId="567"/>
        </pc:sldMkLst>
        <pc:spChg chg="mod">
          <ac:chgData name="Gunawadana K.P.A.T it21058196" userId="S::it21058196@my.sliit.lk::486061ec-f2c7-4f46-a635-6acdd1feb4f8" providerId="AD" clId="Web-{6042299B-F215-DFE2-68CE-739F5956572E}" dt="2025-03-18T16:09:32.215" v="4" actId="14100"/>
          <ac:spMkLst>
            <pc:docMk/>
            <pc:sldMk cId="3362676982" sldId="567"/>
            <ac:spMk id="23" creationId="{DCB30693-D6E5-2B57-D3C0-702524C2309A}"/>
          </ac:spMkLst>
        </pc:spChg>
      </pc:sldChg>
    </pc:docChg>
  </pc:docChgLst>
  <pc:docChgLst>
    <pc:chgData name="Gunawadana K.P.A.T it21058196" userId="S::it21058196@my.sliit.lk::486061ec-f2c7-4f46-a635-6acdd1feb4f8" providerId="AD" clId="Web-{0B88B06F-2818-D714-B88E-5794E8C5206D}"/>
    <pc:docChg chg="delSld modSld">
      <pc:chgData name="Gunawadana K.P.A.T it21058196" userId="S::it21058196@my.sliit.lk::486061ec-f2c7-4f46-a635-6acdd1feb4f8" providerId="AD" clId="Web-{0B88B06F-2818-D714-B88E-5794E8C5206D}" dt="2025-03-18T18:08:42.053" v="6" actId="20577"/>
      <pc:docMkLst>
        <pc:docMk/>
      </pc:docMkLst>
      <pc:sldChg chg="modSp">
        <pc:chgData name="Gunawadana K.P.A.T it21058196" userId="S::it21058196@my.sliit.lk::486061ec-f2c7-4f46-a635-6acdd1feb4f8" providerId="AD" clId="Web-{0B88B06F-2818-D714-B88E-5794E8C5206D}" dt="2025-03-18T18:08:42.053" v="6" actId="20577"/>
        <pc:sldMkLst>
          <pc:docMk/>
          <pc:sldMk cId="1457031646" sldId="487"/>
        </pc:sldMkLst>
        <pc:spChg chg="mod">
          <ac:chgData name="Gunawadana K.P.A.T it21058196" userId="S::it21058196@my.sliit.lk::486061ec-f2c7-4f46-a635-6acdd1feb4f8" providerId="AD" clId="Web-{0B88B06F-2818-D714-B88E-5794E8C5206D}" dt="2025-03-18T18:08:42.053" v="6" actId="20577"/>
          <ac:spMkLst>
            <pc:docMk/>
            <pc:sldMk cId="1457031646" sldId="487"/>
            <ac:spMk id="18" creationId="{C9873314-F75C-0579-B80A-B6302027F3A4}"/>
          </ac:spMkLst>
        </pc:spChg>
      </pc:sldChg>
      <pc:sldChg chg="del">
        <pc:chgData name="Gunawadana K.P.A.T it21058196" userId="S::it21058196@my.sliit.lk::486061ec-f2c7-4f46-a635-6acdd1feb4f8" providerId="AD" clId="Web-{0B88B06F-2818-D714-B88E-5794E8C5206D}" dt="2025-03-18T17:28:48.030" v="0"/>
        <pc:sldMkLst>
          <pc:docMk/>
          <pc:sldMk cId="2046623552" sldId="561"/>
        </pc:sldMkLst>
      </pc:sldChg>
    </pc:docChg>
  </pc:docChgLst>
  <pc:docChgLst>
    <pc:chgData name="Senevirathna D.H it21298608" userId="S::it21298608@my.sliit.lk::2bf474c2-897b-4ed6-9e27-686b94c634fc" providerId="AD" clId="Web-{B0BDB3E2-168E-88A8-C08C-AF099273D5F3}"/>
    <pc:docChg chg="addSld modSld">
      <pc:chgData name="Senevirathna D.H it21298608" userId="S::it21298608@my.sliit.lk::2bf474c2-897b-4ed6-9e27-686b94c634fc" providerId="AD" clId="Web-{B0BDB3E2-168E-88A8-C08C-AF099273D5F3}" dt="2025-03-18T06:50:48.541" v="81" actId="20577"/>
      <pc:docMkLst>
        <pc:docMk/>
      </pc:docMkLst>
      <pc:sldChg chg="modSp">
        <pc:chgData name="Senevirathna D.H it21298608" userId="S::it21298608@my.sliit.lk::2bf474c2-897b-4ed6-9e27-686b94c634fc" providerId="AD" clId="Web-{B0BDB3E2-168E-88A8-C08C-AF099273D5F3}" dt="2025-03-18T06:40:33.189" v="67" actId="20577"/>
        <pc:sldMkLst>
          <pc:docMk/>
          <pc:sldMk cId="1198148434" sldId="425"/>
        </pc:sldMkLst>
        <pc:spChg chg="mod">
          <ac:chgData name="Senevirathna D.H it21298608" userId="S::it21298608@my.sliit.lk::2bf474c2-897b-4ed6-9e27-686b94c634fc" providerId="AD" clId="Web-{B0BDB3E2-168E-88A8-C08C-AF099273D5F3}" dt="2025-03-18T06:40:33.189" v="67" actId="20577"/>
          <ac:spMkLst>
            <pc:docMk/>
            <pc:sldMk cId="1198148434" sldId="425"/>
            <ac:spMk id="2" creationId="{90AF9324-2FCB-EEA4-7E44-0AAC87484CF1}"/>
          </ac:spMkLst>
        </pc:spChg>
      </pc:sldChg>
      <pc:sldChg chg="modSp">
        <pc:chgData name="Senevirathna D.H it21298608" userId="S::it21298608@my.sliit.lk::2bf474c2-897b-4ed6-9e27-686b94c634fc" providerId="AD" clId="Web-{B0BDB3E2-168E-88A8-C08C-AF099273D5F3}" dt="2025-03-18T06:00:38.799" v="7" actId="20577"/>
        <pc:sldMkLst>
          <pc:docMk/>
          <pc:sldMk cId="3536592581" sldId="443"/>
        </pc:sldMkLst>
        <pc:spChg chg="mod">
          <ac:chgData name="Senevirathna D.H it21298608" userId="S::it21298608@my.sliit.lk::2bf474c2-897b-4ed6-9e27-686b94c634fc" providerId="AD" clId="Web-{B0BDB3E2-168E-88A8-C08C-AF099273D5F3}" dt="2025-03-18T06:00:38.799" v="7" actId="20577"/>
          <ac:spMkLst>
            <pc:docMk/>
            <pc:sldMk cId="3536592581" sldId="443"/>
            <ac:spMk id="2" creationId="{56C22661-6D19-A91E-0668-8ABF8BABDC0C}"/>
          </ac:spMkLst>
        </pc:spChg>
      </pc:sldChg>
      <pc:sldChg chg="modSp">
        <pc:chgData name="Senevirathna D.H it21298608" userId="S::it21298608@my.sliit.lk::2bf474c2-897b-4ed6-9e27-686b94c634fc" providerId="AD" clId="Web-{B0BDB3E2-168E-88A8-C08C-AF099273D5F3}" dt="2025-03-18T06:50:48.541" v="81" actId="20577"/>
        <pc:sldMkLst>
          <pc:docMk/>
          <pc:sldMk cId="528420885" sldId="515"/>
        </pc:sldMkLst>
        <pc:spChg chg="mod">
          <ac:chgData name="Senevirathna D.H it21298608" userId="S::it21298608@my.sliit.lk::2bf474c2-897b-4ed6-9e27-686b94c634fc" providerId="AD" clId="Web-{B0BDB3E2-168E-88A8-C08C-AF099273D5F3}" dt="2025-03-18T06:50:48.541" v="81" actId="20577"/>
          <ac:spMkLst>
            <pc:docMk/>
            <pc:sldMk cId="528420885" sldId="515"/>
            <ac:spMk id="2" creationId="{1327DF4B-3D27-FF97-6647-7C1268BA9CBA}"/>
          </ac:spMkLst>
        </pc:spChg>
      </pc:sldChg>
      <pc:sldChg chg="addSp modSp">
        <pc:chgData name="Senevirathna D.H it21298608" userId="S::it21298608@my.sliit.lk::2bf474c2-897b-4ed6-9e27-686b94c634fc" providerId="AD" clId="Web-{B0BDB3E2-168E-88A8-C08C-AF099273D5F3}" dt="2025-03-18T05:58:09.949" v="5" actId="1076"/>
        <pc:sldMkLst>
          <pc:docMk/>
          <pc:sldMk cId="3473000861" sldId="516"/>
        </pc:sldMkLst>
        <pc:picChg chg="add mod">
          <ac:chgData name="Senevirathna D.H it21298608" userId="S::it21298608@my.sliit.lk::2bf474c2-897b-4ed6-9e27-686b94c634fc" providerId="AD" clId="Web-{B0BDB3E2-168E-88A8-C08C-AF099273D5F3}" dt="2025-03-18T05:58:09.949" v="5" actId="1076"/>
          <ac:picMkLst>
            <pc:docMk/>
            <pc:sldMk cId="3473000861" sldId="516"/>
            <ac:picMk id="2" creationId="{3017DD5E-5CFB-F853-21DD-00202B7A93D9}"/>
          </ac:picMkLst>
        </pc:picChg>
      </pc:sldChg>
      <pc:sldChg chg="addSp modSp">
        <pc:chgData name="Senevirathna D.H it21298608" userId="S::it21298608@my.sliit.lk::2bf474c2-897b-4ed6-9e27-686b94c634fc" providerId="AD" clId="Web-{B0BDB3E2-168E-88A8-C08C-AF099273D5F3}" dt="2025-03-18T06:25:00.793" v="62" actId="1076"/>
        <pc:sldMkLst>
          <pc:docMk/>
          <pc:sldMk cId="3559165558" sldId="527"/>
        </pc:sldMkLst>
        <pc:picChg chg="add mod">
          <ac:chgData name="Senevirathna D.H it21298608" userId="S::it21298608@my.sliit.lk::2bf474c2-897b-4ed6-9e27-686b94c634fc" providerId="AD" clId="Web-{B0BDB3E2-168E-88A8-C08C-AF099273D5F3}" dt="2025-03-18T06:25:00.793" v="62" actId="1076"/>
          <ac:picMkLst>
            <pc:docMk/>
            <pc:sldMk cId="3559165558" sldId="527"/>
            <ac:picMk id="4" creationId="{3858E419-7D1D-AA10-B675-3F90C36CFCF3}"/>
          </ac:picMkLst>
        </pc:picChg>
      </pc:sldChg>
      <pc:sldChg chg="addSp delSp modSp add replId">
        <pc:chgData name="Senevirathna D.H it21298608" userId="S::it21298608@my.sliit.lk::2bf474c2-897b-4ed6-9e27-686b94c634fc" providerId="AD" clId="Web-{B0BDB3E2-168E-88A8-C08C-AF099273D5F3}" dt="2025-03-18T06:23:06.288" v="60" actId="20577"/>
        <pc:sldMkLst>
          <pc:docMk/>
          <pc:sldMk cId="1569603660" sldId="536"/>
        </pc:sldMkLst>
        <pc:spChg chg="add del">
          <ac:chgData name="Senevirathna D.H it21298608" userId="S::it21298608@my.sliit.lk::2bf474c2-897b-4ed6-9e27-686b94c634fc" providerId="AD" clId="Web-{B0BDB3E2-168E-88A8-C08C-AF099273D5F3}" dt="2025-03-18T06:09:21.881" v="15"/>
          <ac:spMkLst>
            <pc:docMk/>
            <pc:sldMk cId="1569603660" sldId="536"/>
            <ac:spMk id="3" creationId="{58AE3CF3-FB67-2520-509E-597C4FF9F224}"/>
          </ac:spMkLst>
        </pc:spChg>
        <pc:spChg chg="add mod">
          <ac:chgData name="Senevirathna D.H it21298608" userId="S::it21298608@my.sliit.lk::2bf474c2-897b-4ed6-9e27-686b94c634fc" providerId="AD" clId="Web-{B0BDB3E2-168E-88A8-C08C-AF099273D5F3}" dt="2025-03-18T06:23:06.288" v="60" actId="20577"/>
          <ac:spMkLst>
            <pc:docMk/>
            <pc:sldMk cId="1569603660" sldId="536"/>
            <ac:spMk id="4" creationId="{95974032-1095-D3A3-0FF0-006DA77C4BED}"/>
          </ac:spMkLst>
        </pc:spChg>
        <pc:spChg chg="mod">
          <ac:chgData name="Senevirathna D.H it21298608" userId="S::it21298608@my.sliit.lk::2bf474c2-897b-4ed6-9e27-686b94c634fc" providerId="AD" clId="Web-{B0BDB3E2-168E-88A8-C08C-AF099273D5F3}" dt="2025-03-18T06:05:09.684" v="13" actId="20577"/>
          <ac:spMkLst>
            <pc:docMk/>
            <pc:sldMk cId="1569603660" sldId="536"/>
            <ac:spMk id="23" creationId="{48F2A85D-717A-F208-A57F-1A0E89FA32A2}"/>
          </ac:spMkLst>
        </pc:spChg>
      </pc:sldChg>
    </pc:docChg>
  </pc:docChgLst>
  <pc:docChgLst>
    <pc:chgData name="Gunawadana K.P.A.T it21058196" userId="S::it21058196@my.sliit.lk::486061ec-f2c7-4f46-a635-6acdd1feb4f8" providerId="AD" clId="Web-{83DFAD25-20F0-AA02-2FAD-597F16ECEEBE}"/>
    <pc:docChg chg="addSld delSld modSld sldOrd">
      <pc:chgData name="Gunawadana K.P.A.T it21058196" userId="S::it21058196@my.sliit.lk::486061ec-f2c7-4f46-a635-6acdd1feb4f8" providerId="AD" clId="Web-{83DFAD25-20F0-AA02-2FAD-597F16ECEEBE}" dt="2025-03-18T10:39:12.007" v="596" actId="14100"/>
      <pc:docMkLst>
        <pc:docMk/>
      </pc:docMkLst>
      <pc:sldChg chg="modSp">
        <pc:chgData name="Gunawadana K.P.A.T it21058196" userId="S::it21058196@my.sliit.lk::486061ec-f2c7-4f46-a635-6acdd1feb4f8" providerId="AD" clId="Web-{83DFAD25-20F0-AA02-2FAD-597F16ECEEBE}" dt="2025-03-18T08:30:43.259" v="414" actId="1076"/>
        <pc:sldMkLst>
          <pc:docMk/>
          <pc:sldMk cId="215233514" sldId="432"/>
        </pc:sldMkLst>
        <pc:spChg chg="mod">
          <ac:chgData name="Gunawadana K.P.A.T it21058196" userId="S::it21058196@my.sliit.lk::486061ec-f2c7-4f46-a635-6acdd1feb4f8" providerId="AD" clId="Web-{83DFAD25-20F0-AA02-2FAD-597F16ECEEBE}" dt="2025-03-18T08:30:41.509" v="413" actId="1076"/>
          <ac:spMkLst>
            <pc:docMk/>
            <pc:sldMk cId="215233514" sldId="432"/>
            <ac:spMk id="4" creationId="{CB63F0C9-7531-9806-78F5-BB23ED3F407A}"/>
          </ac:spMkLst>
        </pc:spChg>
        <pc:spChg chg="mod">
          <ac:chgData name="Gunawadana K.P.A.T it21058196" userId="S::it21058196@my.sliit.lk::486061ec-f2c7-4f46-a635-6acdd1feb4f8" providerId="AD" clId="Web-{83DFAD25-20F0-AA02-2FAD-597F16ECEEBE}" dt="2025-03-18T08:30:37.181" v="412" actId="1076"/>
          <ac:spMkLst>
            <pc:docMk/>
            <pc:sldMk cId="215233514" sldId="432"/>
            <ac:spMk id="23" creationId="{568D618E-5298-081B-6F10-3A7778041ED4}"/>
          </ac:spMkLst>
        </pc:spChg>
        <pc:picChg chg="mod">
          <ac:chgData name="Gunawadana K.P.A.T it21058196" userId="S::it21058196@my.sliit.lk::486061ec-f2c7-4f46-a635-6acdd1feb4f8" providerId="AD" clId="Web-{83DFAD25-20F0-AA02-2FAD-597F16ECEEBE}" dt="2025-03-18T08:30:43.259" v="414" actId="1076"/>
          <ac:picMkLst>
            <pc:docMk/>
            <pc:sldMk cId="215233514" sldId="432"/>
            <ac:picMk id="3" creationId="{0C0EE4BD-FBEE-CC91-BCB6-92E914E361BA}"/>
          </ac:picMkLst>
        </pc:picChg>
      </pc:sldChg>
      <pc:sldChg chg="addSp delSp modSp">
        <pc:chgData name="Gunawadana K.P.A.T it21058196" userId="S::it21058196@my.sliit.lk::486061ec-f2c7-4f46-a635-6acdd1feb4f8" providerId="AD" clId="Web-{83DFAD25-20F0-AA02-2FAD-597F16ECEEBE}" dt="2025-03-18T05:39:20.738" v="66" actId="1076"/>
        <pc:sldMkLst>
          <pc:docMk/>
          <pc:sldMk cId="1513134711" sldId="434"/>
        </pc:sldMkLst>
        <pc:spChg chg="mod">
          <ac:chgData name="Gunawadana K.P.A.T it21058196" userId="S::it21058196@my.sliit.lk::486061ec-f2c7-4f46-a635-6acdd1feb4f8" providerId="AD" clId="Web-{83DFAD25-20F0-AA02-2FAD-597F16ECEEBE}" dt="2025-03-18T05:28:20.341" v="61" actId="1076"/>
          <ac:spMkLst>
            <pc:docMk/>
            <pc:sldMk cId="1513134711" sldId="434"/>
            <ac:spMk id="4" creationId="{DE649ECC-61B7-8CE4-A414-53263CCC1053}"/>
          </ac:spMkLst>
        </pc:spChg>
        <pc:spChg chg="add del mod">
          <ac:chgData name="Gunawadana K.P.A.T it21058196" userId="S::it21058196@my.sliit.lk::486061ec-f2c7-4f46-a635-6acdd1feb4f8" providerId="AD" clId="Web-{83DFAD25-20F0-AA02-2FAD-597F16ECEEBE}" dt="2025-03-18T05:39:15.113" v="64"/>
          <ac:spMkLst>
            <pc:docMk/>
            <pc:sldMk cId="1513134711" sldId="434"/>
            <ac:spMk id="7" creationId="{8D9E2414-DFC5-78D4-EF15-9309B95F2DBA}"/>
          </ac:spMkLst>
        </pc:spChg>
        <pc:spChg chg="mod">
          <ac:chgData name="Gunawadana K.P.A.T it21058196" userId="S::it21058196@my.sliit.lk::486061ec-f2c7-4f46-a635-6acdd1feb4f8" providerId="AD" clId="Web-{83DFAD25-20F0-AA02-2FAD-597F16ECEEBE}" dt="2025-03-18T05:28:16.231" v="60" actId="1076"/>
          <ac:spMkLst>
            <pc:docMk/>
            <pc:sldMk cId="1513134711" sldId="434"/>
            <ac:spMk id="23" creationId="{BD6D0B03-8EEC-863F-7B82-36ED30E2E476}"/>
          </ac:spMkLst>
        </pc:spChg>
        <pc:picChg chg="del mod">
          <ac:chgData name="Gunawadana K.P.A.T it21058196" userId="S::it21058196@my.sliit.lk::486061ec-f2c7-4f46-a635-6acdd1feb4f8" providerId="AD" clId="Web-{83DFAD25-20F0-AA02-2FAD-597F16ECEEBE}" dt="2025-03-18T05:39:09.707" v="63"/>
          <ac:picMkLst>
            <pc:docMk/>
            <pc:sldMk cId="1513134711" sldId="434"/>
            <ac:picMk id="5" creationId="{3A27DE1C-0421-4ABE-B26A-6FCEFB4063B2}"/>
          </ac:picMkLst>
        </pc:picChg>
        <pc:picChg chg="add mod ord">
          <ac:chgData name="Gunawadana K.P.A.T it21058196" userId="S::it21058196@my.sliit.lk::486061ec-f2c7-4f46-a635-6acdd1feb4f8" providerId="AD" clId="Web-{83DFAD25-20F0-AA02-2FAD-597F16ECEEBE}" dt="2025-03-18T05:39:20.738" v="66" actId="1076"/>
          <ac:picMkLst>
            <pc:docMk/>
            <pc:sldMk cId="1513134711" sldId="434"/>
            <ac:picMk id="11" creationId="{103B0246-0F93-B107-E5DF-1F9C328BE464}"/>
          </ac:picMkLst>
        </pc:picChg>
      </pc:sldChg>
      <pc:sldChg chg="addSp delSp modSp">
        <pc:chgData name="Gunawadana K.P.A.T it21058196" userId="S::it21058196@my.sliit.lk::486061ec-f2c7-4f46-a635-6acdd1feb4f8" providerId="AD" clId="Web-{83DFAD25-20F0-AA02-2FAD-597F16ECEEBE}" dt="2025-03-18T05:44:23.865" v="111" actId="1076"/>
        <pc:sldMkLst>
          <pc:docMk/>
          <pc:sldMk cId="2975308924" sldId="470"/>
        </pc:sldMkLst>
        <pc:spChg chg="add del mod">
          <ac:chgData name="Gunawadana K.P.A.T it21058196" userId="S::it21058196@my.sliit.lk::486061ec-f2c7-4f46-a635-6acdd1feb4f8" providerId="AD" clId="Web-{83DFAD25-20F0-AA02-2FAD-597F16ECEEBE}" dt="2025-03-18T05:42:35.333" v="92"/>
          <ac:spMkLst>
            <pc:docMk/>
            <pc:sldMk cId="2975308924" sldId="470"/>
            <ac:spMk id="3" creationId="{CD40887F-6861-63C8-C622-3271A2B91601}"/>
          </ac:spMkLst>
        </pc:spChg>
        <pc:spChg chg="mod">
          <ac:chgData name="Gunawadana K.P.A.T it21058196" userId="S::it21058196@my.sliit.lk::486061ec-f2c7-4f46-a635-6acdd1feb4f8" providerId="AD" clId="Web-{83DFAD25-20F0-AA02-2FAD-597F16ECEEBE}" dt="2025-03-18T05:42:31.255" v="91" actId="20577"/>
          <ac:spMkLst>
            <pc:docMk/>
            <pc:sldMk cId="2975308924" sldId="470"/>
            <ac:spMk id="4" creationId="{DE649ECC-61B7-8CE4-A414-53263CCC1053}"/>
          </ac:spMkLst>
        </pc:spChg>
        <pc:spChg chg="add mod">
          <ac:chgData name="Gunawadana K.P.A.T it21058196" userId="S::it21058196@my.sliit.lk::486061ec-f2c7-4f46-a635-6acdd1feb4f8" providerId="AD" clId="Web-{83DFAD25-20F0-AA02-2FAD-597F16ECEEBE}" dt="2025-03-18T05:43:45.037" v="103" actId="14100"/>
          <ac:spMkLst>
            <pc:docMk/>
            <pc:sldMk cId="2975308924" sldId="470"/>
            <ac:spMk id="11" creationId="{F4E57B39-2308-4C76-A70D-CDC97B0261E4}"/>
          </ac:spMkLst>
        </pc:spChg>
        <pc:spChg chg="del">
          <ac:chgData name="Gunawadana K.P.A.T it21058196" userId="S::it21058196@my.sliit.lk::486061ec-f2c7-4f46-a635-6acdd1feb4f8" providerId="AD" clId="Web-{83DFAD25-20F0-AA02-2FAD-597F16ECEEBE}" dt="2025-03-18T05:43:46.693" v="104"/>
          <ac:spMkLst>
            <pc:docMk/>
            <pc:sldMk cId="2975308924" sldId="470"/>
            <ac:spMk id="12" creationId="{5C5482C2-7E64-32ED-4BC2-3505F28EA130}"/>
          </ac:spMkLst>
        </pc:spChg>
        <pc:spChg chg="mod">
          <ac:chgData name="Gunawadana K.P.A.T it21058196" userId="S::it21058196@my.sliit.lk::486061ec-f2c7-4f46-a635-6acdd1feb4f8" providerId="AD" clId="Web-{83DFAD25-20F0-AA02-2FAD-597F16ECEEBE}" dt="2025-03-18T05:40:11.941" v="73" actId="1076"/>
          <ac:spMkLst>
            <pc:docMk/>
            <pc:sldMk cId="2975308924" sldId="470"/>
            <ac:spMk id="23" creationId="{BD6D0B03-8EEC-863F-7B82-36ED30E2E476}"/>
          </ac:spMkLst>
        </pc:spChg>
        <pc:picChg chg="add mod ord">
          <ac:chgData name="Gunawadana K.P.A.T it21058196" userId="S::it21058196@my.sliit.lk::486061ec-f2c7-4f46-a635-6acdd1feb4f8" providerId="AD" clId="Web-{83DFAD25-20F0-AA02-2FAD-597F16ECEEBE}" dt="2025-03-18T05:44:17.646" v="110" actId="14100"/>
          <ac:picMkLst>
            <pc:docMk/>
            <pc:sldMk cId="2975308924" sldId="470"/>
            <ac:picMk id="5" creationId="{1A2D8736-6AFB-9F19-FC3C-26DE7CFBBDD4}"/>
          </ac:picMkLst>
        </pc:picChg>
        <pc:picChg chg="del">
          <ac:chgData name="Gunawadana K.P.A.T it21058196" userId="S::it21058196@my.sliit.lk::486061ec-f2c7-4f46-a635-6acdd1feb4f8" providerId="AD" clId="Web-{83DFAD25-20F0-AA02-2FAD-597F16ECEEBE}" dt="2025-03-18T05:42:10.692" v="81"/>
          <ac:picMkLst>
            <pc:docMk/>
            <pc:sldMk cId="2975308924" sldId="470"/>
            <ac:picMk id="7" creationId="{010413CD-ABC0-EC65-126A-332ECF715EAD}"/>
          </ac:picMkLst>
        </pc:picChg>
        <pc:picChg chg="add mod">
          <ac:chgData name="Gunawadana K.P.A.T it21058196" userId="S::it21058196@my.sliit.lk::486061ec-f2c7-4f46-a635-6acdd1feb4f8" providerId="AD" clId="Web-{83DFAD25-20F0-AA02-2FAD-597F16ECEEBE}" dt="2025-03-18T05:44:23.865" v="111" actId="1076"/>
          <ac:picMkLst>
            <pc:docMk/>
            <pc:sldMk cId="2975308924" sldId="470"/>
            <ac:picMk id="14" creationId="{9FF995B7-9C25-99C1-C72B-BD2D3B0CD0BF}"/>
          </ac:picMkLst>
        </pc:picChg>
      </pc:sldChg>
      <pc:sldChg chg="addSp delSp modSp">
        <pc:chgData name="Gunawadana K.P.A.T it21058196" userId="S::it21058196@my.sliit.lk::486061ec-f2c7-4f46-a635-6acdd1feb4f8" providerId="AD" clId="Web-{83DFAD25-20F0-AA02-2FAD-597F16ECEEBE}" dt="2025-03-18T06:03:37.187" v="170" actId="1076"/>
        <pc:sldMkLst>
          <pc:docMk/>
          <pc:sldMk cId="1212085713" sldId="471"/>
        </pc:sldMkLst>
        <pc:spChg chg="mod">
          <ac:chgData name="Gunawadana K.P.A.T it21058196" userId="S::it21058196@my.sliit.lk::486061ec-f2c7-4f46-a635-6acdd1feb4f8" providerId="AD" clId="Web-{83DFAD25-20F0-AA02-2FAD-597F16ECEEBE}" dt="2025-03-18T06:03:31.234" v="168" actId="1076"/>
          <ac:spMkLst>
            <pc:docMk/>
            <pc:sldMk cId="1212085713" sldId="471"/>
            <ac:spMk id="4" creationId="{DE649ECC-61B7-8CE4-A414-53263CCC1053}"/>
          </ac:spMkLst>
        </pc:spChg>
        <pc:spChg chg="add del mod">
          <ac:chgData name="Gunawadana K.P.A.T it21058196" userId="S::it21058196@my.sliit.lk::486061ec-f2c7-4f46-a635-6acdd1feb4f8" providerId="AD" clId="Web-{83DFAD25-20F0-AA02-2FAD-597F16ECEEBE}" dt="2025-03-18T05:59:51.747" v="139"/>
          <ac:spMkLst>
            <pc:docMk/>
            <pc:sldMk cId="1212085713" sldId="471"/>
            <ac:spMk id="7" creationId="{75D53A26-8107-52F2-021E-A68DCB725BF1}"/>
          </ac:spMkLst>
        </pc:spChg>
        <pc:spChg chg="add del mod">
          <ac:chgData name="Gunawadana K.P.A.T it21058196" userId="S::it21058196@my.sliit.lk::486061ec-f2c7-4f46-a635-6acdd1feb4f8" providerId="AD" clId="Web-{83DFAD25-20F0-AA02-2FAD-597F16ECEEBE}" dt="2025-03-18T06:00:37.045" v="141"/>
          <ac:spMkLst>
            <pc:docMk/>
            <pc:sldMk cId="1212085713" sldId="471"/>
            <ac:spMk id="16" creationId="{33DF8DA5-016B-28BA-27CA-04E2D71CA0E1}"/>
          </ac:spMkLst>
        </pc:spChg>
        <pc:spChg chg="add mod">
          <ac:chgData name="Gunawadana K.P.A.T it21058196" userId="S::it21058196@my.sliit.lk::486061ec-f2c7-4f46-a635-6acdd1feb4f8" providerId="AD" clId="Web-{83DFAD25-20F0-AA02-2FAD-597F16ECEEBE}" dt="2025-03-18T06:03:23.452" v="166" actId="1076"/>
          <ac:spMkLst>
            <pc:docMk/>
            <pc:sldMk cId="1212085713" sldId="471"/>
            <ac:spMk id="18" creationId="{C8DDDF4C-0A54-8E83-AB20-AEB0C11B1B03}"/>
          </ac:spMkLst>
        </pc:spChg>
        <pc:spChg chg="mod">
          <ac:chgData name="Gunawadana K.P.A.T it21058196" userId="S::it21058196@my.sliit.lk::486061ec-f2c7-4f46-a635-6acdd1feb4f8" providerId="AD" clId="Web-{83DFAD25-20F0-AA02-2FAD-597F16ECEEBE}" dt="2025-03-18T06:03:33.952" v="169" actId="1076"/>
          <ac:spMkLst>
            <pc:docMk/>
            <pc:sldMk cId="1212085713" sldId="471"/>
            <ac:spMk id="23" creationId="{BD6D0B03-8EEC-863F-7B82-36ED30E2E476}"/>
          </ac:spMkLst>
        </pc:spChg>
        <pc:picChg chg="del">
          <ac:chgData name="Gunawadana K.P.A.T it21058196" userId="S::it21058196@my.sliit.lk::486061ec-f2c7-4f46-a635-6acdd1feb4f8" providerId="AD" clId="Web-{83DFAD25-20F0-AA02-2FAD-597F16ECEEBE}" dt="2025-03-18T05:48:35.211" v="119"/>
          <ac:picMkLst>
            <pc:docMk/>
            <pc:sldMk cId="1212085713" sldId="471"/>
            <ac:picMk id="2" creationId="{28EAE4F6-9E2C-D52B-9BB1-3878D9C72F66}"/>
          </ac:picMkLst>
        </pc:picChg>
        <pc:picChg chg="add del mod ord">
          <ac:chgData name="Gunawadana K.P.A.T it21058196" userId="S::it21058196@my.sliit.lk::486061ec-f2c7-4f46-a635-6acdd1feb4f8" providerId="AD" clId="Web-{83DFAD25-20F0-AA02-2FAD-597F16ECEEBE}" dt="2025-03-18T05:59:55.904" v="140"/>
          <ac:picMkLst>
            <pc:docMk/>
            <pc:sldMk cId="1212085713" sldId="471"/>
            <ac:picMk id="11" creationId="{7DF24B93-C644-362D-6503-867706069B52}"/>
          </ac:picMkLst>
        </pc:picChg>
        <pc:picChg chg="del">
          <ac:chgData name="Gunawadana K.P.A.T it21058196" userId="S::it21058196@my.sliit.lk::486061ec-f2c7-4f46-a635-6acdd1feb4f8" providerId="AD" clId="Web-{83DFAD25-20F0-AA02-2FAD-597F16ECEEBE}" dt="2025-03-18T05:48:34.633" v="118"/>
          <ac:picMkLst>
            <pc:docMk/>
            <pc:sldMk cId="1212085713" sldId="471"/>
            <ac:picMk id="15" creationId="{E661315D-EF2F-F007-F012-D549392F06BC}"/>
          </ac:picMkLst>
        </pc:picChg>
        <pc:picChg chg="add mod ord">
          <ac:chgData name="Gunawadana K.P.A.T it21058196" userId="S::it21058196@my.sliit.lk::486061ec-f2c7-4f46-a635-6acdd1feb4f8" providerId="AD" clId="Web-{83DFAD25-20F0-AA02-2FAD-597F16ECEEBE}" dt="2025-03-18T06:03:37.187" v="170" actId="1076"/>
          <ac:picMkLst>
            <pc:docMk/>
            <pc:sldMk cId="1212085713" sldId="471"/>
            <ac:picMk id="17" creationId="{D0DB87F0-5138-3500-713E-B39FA073B75F}"/>
          </ac:picMkLst>
        </pc:picChg>
        <pc:picChg chg="add mod">
          <ac:chgData name="Gunawadana K.P.A.T it21058196" userId="S::it21058196@my.sliit.lk::486061ec-f2c7-4f46-a635-6acdd1feb4f8" providerId="AD" clId="Web-{83DFAD25-20F0-AA02-2FAD-597F16ECEEBE}" dt="2025-03-18T06:03:21.077" v="165" actId="1076"/>
          <ac:picMkLst>
            <pc:docMk/>
            <pc:sldMk cId="1212085713" sldId="471"/>
            <ac:picMk id="19" creationId="{770ABF70-FB31-25F1-E40A-6EFAF59F768D}"/>
          </ac:picMkLst>
        </pc:picChg>
      </pc:sldChg>
      <pc:sldChg chg="addSp delSp modSp">
        <pc:chgData name="Gunawadana K.P.A.T it21058196" userId="S::it21058196@my.sliit.lk::486061ec-f2c7-4f46-a635-6acdd1feb4f8" providerId="AD" clId="Web-{83DFAD25-20F0-AA02-2FAD-597F16ECEEBE}" dt="2025-03-18T08:07:26.895" v="337" actId="1076"/>
        <pc:sldMkLst>
          <pc:docMk/>
          <pc:sldMk cId="2111129553" sldId="474"/>
        </pc:sldMkLst>
        <pc:spChg chg="mod">
          <ac:chgData name="Gunawadana K.P.A.T it21058196" userId="S::it21058196@my.sliit.lk::486061ec-f2c7-4f46-a635-6acdd1feb4f8" providerId="AD" clId="Web-{83DFAD25-20F0-AA02-2FAD-597F16ECEEBE}" dt="2025-03-18T08:00:51.136" v="327" actId="20577"/>
          <ac:spMkLst>
            <pc:docMk/>
            <pc:sldMk cId="2111129553" sldId="474"/>
            <ac:spMk id="4" creationId="{DE649ECC-61B7-8CE4-A414-53263CCC1053}"/>
          </ac:spMkLst>
        </pc:spChg>
        <pc:spChg chg="add del mod">
          <ac:chgData name="Gunawadana K.P.A.T it21058196" userId="S::it21058196@my.sliit.lk::486061ec-f2c7-4f46-a635-6acdd1feb4f8" providerId="AD" clId="Web-{83DFAD25-20F0-AA02-2FAD-597F16ECEEBE}" dt="2025-03-18T08:04:52.939" v="329"/>
          <ac:spMkLst>
            <pc:docMk/>
            <pc:sldMk cId="2111129553" sldId="474"/>
            <ac:spMk id="7" creationId="{D33DFB03-F364-EDAB-F3D9-7F456D2BE034}"/>
          </ac:spMkLst>
        </pc:spChg>
        <pc:picChg chg="del">
          <ac:chgData name="Gunawadana K.P.A.T it21058196" userId="S::it21058196@my.sliit.lk::486061ec-f2c7-4f46-a635-6acdd1feb4f8" providerId="AD" clId="Web-{83DFAD25-20F0-AA02-2FAD-597F16ECEEBE}" dt="2025-03-18T08:04:47.751" v="328"/>
          <ac:picMkLst>
            <pc:docMk/>
            <pc:sldMk cId="2111129553" sldId="474"/>
            <ac:picMk id="5" creationId="{DC63E4E3-4335-6403-C2C9-23B4D7CDF6A7}"/>
          </ac:picMkLst>
        </pc:picChg>
        <pc:picChg chg="add mod">
          <ac:chgData name="Gunawadana K.P.A.T it21058196" userId="S::it21058196@my.sliit.lk::486061ec-f2c7-4f46-a635-6acdd1feb4f8" providerId="AD" clId="Web-{83DFAD25-20F0-AA02-2FAD-597F16ECEEBE}" dt="2025-03-18T08:05:40.143" v="332" actId="14100"/>
          <ac:picMkLst>
            <pc:docMk/>
            <pc:sldMk cId="2111129553" sldId="474"/>
            <ac:picMk id="11" creationId="{DF129F31-0113-D5D0-E855-D5EC5DC96D68}"/>
          </ac:picMkLst>
        </pc:picChg>
        <pc:picChg chg="add del mod">
          <ac:chgData name="Gunawadana K.P.A.T it21058196" userId="S::it21058196@my.sliit.lk::486061ec-f2c7-4f46-a635-6acdd1feb4f8" providerId="AD" clId="Web-{83DFAD25-20F0-AA02-2FAD-597F16ECEEBE}" dt="2025-03-18T08:07:20.427" v="335"/>
          <ac:picMkLst>
            <pc:docMk/>
            <pc:sldMk cId="2111129553" sldId="474"/>
            <ac:picMk id="14" creationId="{CD89172B-354F-DBE9-854C-877126504893}"/>
          </ac:picMkLst>
        </pc:picChg>
        <pc:picChg chg="add mod">
          <ac:chgData name="Gunawadana K.P.A.T it21058196" userId="S::it21058196@my.sliit.lk::486061ec-f2c7-4f46-a635-6acdd1feb4f8" providerId="AD" clId="Web-{83DFAD25-20F0-AA02-2FAD-597F16ECEEBE}" dt="2025-03-18T08:07:26.895" v="337" actId="1076"/>
          <ac:picMkLst>
            <pc:docMk/>
            <pc:sldMk cId="2111129553" sldId="474"/>
            <ac:picMk id="15" creationId="{76A43D98-F95F-0064-31F8-21057F19E60C}"/>
          </ac:picMkLst>
        </pc:picChg>
      </pc:sldChg>
      <pc:sldChg chg="addSp delSp modSp">
        <pc:chgData name="Gunawadana K.P.A.T it21058196" userId="S::it21058196@my.sliit.lk::486061ec-f2c7-4f46-a635-6acdd1feb4f8" providerId="AD" clId="Web-{83DFAD25-20F0-AA02-2FAD-597F16ECEEBE}" dt="2025-03-18T08:16:33.565" v="364" actId="1076"/>
        <pc:sldMkLst>
          <pc:docMk/>
          <pc:sldMk cId="3248673893" sldId="475"/>
        </pc:sldMkLst>
        <pc:spChg chg="mod">
          <ac:chgData name="Gunawadana K.P.A.T it21058196" userId="S::it21058196@my.sliit.lk::486061ec-f2c7-4f46-a635-6acdd1feb4f8" providerId="AD" clId="Web-{83DFAD25-20F0-AA02-2FAD-597F16ECEEBE}" dt="2025-03-18T08:16:07.189" v="354" actId="1076"/>
          <ac:spMkLst>
            <pc:docMk/>
            <pc:sldMk cId="3248673893" sldId="475"/>
            <ac:spMk id="4" creationId="{DE649ECC-61B7-8CE4-A414-53263CCC1053}"/>
          </ac:spMkLst>
        </pc:spChg>
        <pc:spChg chg="add del mod">
          <ac:chgData name="Gunawadana K.P.A.T it21058196" userId="S::it21058196@my.sliit.lk::486061ec-f2c7-4f46-a635-6acdd1feb4f8" providerId="AD" clId="Web-{83DFAD25-20F0-AA02-2FAD-597F16ECEEBE}" dt="2025-03-18T08:15:58.845" v="352"/>
          <ac:spMkLst>
            <pc:docMk/>
            <pc:sldMk cId="3248673893" sldId="475"/>
            <ac:spMk id="7" creationId="{3588F1ED-FBA4-5C27-D70B-A29BF93D8FA1}"/>
          </ac:spMkLst>
        </pc:spChg>
        <pc:spChg chg="mod">
          <ac:chgData name="Gunawadana K.P.A.T it21058196" userId="S::it21058196@my.sliit.lk::486061ec-f2c7-4f46-a635-6acdd1feb4f8" providerId="AD" clId="Web-{83DFAD25-20F0-AA02-2FAD-597F16ECEEBE}" dt="2025-03-18T08:08:03.943" v="343" actId="1076"/>
          <ac:spMkLst>
            <pc:docMk/>
            <pc:sldMk cId="3248673893" sldId="475"/>
            <ac:spMk id="23" creationId="{BD6D0B03-8EEC-863F-7B82-36ED30E2E476}"/>
          </ac:spMkLst>
        </pc:spChg>
        <pc:picChg chg="del">
          <ac:chgData name="Gunawadana K.P.A.T it21058196" userId="S::it21058196@my.sliit.lk::486061ec-f2c7-4f46-a635-6acdd1feb4f8" providerId="AD" clId="Web-{83DFAD25-20F0-AA02-2FAD-597F16ECEEBE}" dt="2025-03-18T08:14:33.296" v="350"/>
          <ac:picMkLst>
            <pc:docMk/>
            <pc:sldMk cId="3248673893" sldId="475"/>
            <ac:picMk id="5" creationId="{3DB95931-D72A-325C-EDE8-B8DB040E9629}"/>
          </ac:picMkLst>
        </pc:picChg>
        <pc:picChg chg="add mod ord">
          <ac:chgData name="Gunawadana K.P.A.T it21058196" userId="S::it21058196@my.sliit.lk::486061ec-f2c7-4f46-a635-6acdd1feb4f8" providerId="AD" clId="Web-{83DFAD25-20F0-AA02-2FAD-597F16ECEEBE}" dt="2025-03-18T08:16:09.064" v="355" actId="1076"/>
          <ac:picMkLst>
            <pc:docMk/>
            <pc:sldMk cId="3248673893" sldId="475"/>
            <ac:picMk id="9" creationId="{AAE45FB6-91BC-47B5-E29F-8B38B692CD8B}"/>
          </ac:picMkLst>
        </pc:picChg>
        <pc:picChg chg="add mod">
          <ac:chgData name="Gunawadana K.P.A.T it21058196" userId="S::it21058196@my.sliit.lk::486061ec-f2c7-4f46-a635-6acdd1feb4f8" providerId="AD" clId="Web-{83DFAD25-20F0-AA02-2FAD-597F16ECEEBE}" dt="2025-03-18T08:16:30.596" v="363" actId="1076"/>
          <ac:picMkLst>
            <pc:docMk/>
            <pc:sldMk cId="3248673893" sldId="475"/>
            <ac:picMk id="10" creationId="{EA7CB486-D748-9F1E-9838-1188BD985452}"/>
          </ac:picMkLst>
        </pc:picChg>
        <pc:picChg chg="del">
          <ac:chgData name="Gunawadana K.P.A.T it21058196" userId="S::it21058196@my.sliit.lk::486061ec-f2c7-4f46-a635-6acdd1feb4f8" providerId="AD" clId="Web-{83DFAD25-20F0-AA02-2FAD-597F16ECEEBE}" dt="2025-03-18T08:14:33.906" v="351"/>
          <ac:picMkLst>
            <pc:docMk/>
            <pc:sldMk cId="3248673893" sldId="475"/>
            <ac:picMk id="11" creationId="{CA0B53F2-61E3-0613-E095-61BF3DC38CB4}"/>
          </ac:picMkLst>
        </pc:picChg>
        <pc:picChg chg="add mod">
          <ac:chgData name="Gunawadana K.P.A.T it21058196" userId="S::it21058196@my.sliit.lk::486061ec-f2c7-4f46-a635-6acdd1feb4f8" providerId="AD" clId="Web-{83DFAD25-20F0-AA02-2FAD-597F16ECEEBE}" dt="2025-03-18T08:16:33.565" v="364" actId="1076"/>
          <ac:picMkLst>
            <pc:docMk/>
            <pc:sldMk cId="3248673893" sldId="475"/>
            <ac:picMk id="14" creationId="{E8B6B6E4-2869-6CE7-6B15-EA59D5BB2700}"/>
          </ac:picMkLst>
        </pc:picChg>
      </pc:sldChg>
      <pc:sldChg chg="del">
        <pc:chgData name="Gunawadana K.P.A.T it21058196" userId="S::it21058196@my.sliit.lk::486061ec-f2c7-4f46-a635-6acdd1feb4f8" providerId="AD" clId="Web-{83DFAD25-20F0-AA02-2FAD-597F16ECEEBE}" dt="2025-03-18T08:25:25.439" v="382"/>
        <pc:sldMkLst>
          <pc:docMk/>
          <pc:sldMk cId="222207376" sldId="476"/>
        </pc:sldMkLst>
      </pc:sldChg>
      <pc:sldChg chg="del">
        <pc:chgData name="Gunawadana K.P.A.T it21058196" userId="S::it21058196@my.sliit.lk::486061ec-f2c7-4f46-a635-6acdd1feb4f8" providerId="AD" clId="Web-{83DFAD25-20F0-AA02-2FAD-597F16ECEEBE}" dt="2025-03-18T08:25:26.611" v="383"/>
        <pc:sldMkLst>
          <pc:docMk/>
          <pc:sldMk cId="3004924814" sldId="477"/>
        </pc:sldMkLst>
      </pc:sldChg>
      <pc:sldChg chg="addSp delSp modSp">
        <pc:chgData name="Gunawadana K.P.A.T it21058196" userId="S::it21058196@my.sliit.lk::486061ec-f2c7-4f46-a635-6acdd1feb4f8" providerId="AD" clId="Web-{83DFAD25-20F0-AA02-2FAD-597F16ECEEBE}" dt="2025-03-18T05:24:07.683" v="45" actId="1076"/>
        <pc:sldMkLst>
          <pc:docMk/>
          <pc:sldMk cId="2361212779" sldId="491"/>
        </pc:sldMkLst>
        <pc:spChg chg="mod">
          <ac:chgData name="Gunawadana K.P.A.T it21058196" userId="S::it21058196@my.sliit.lk::486061ec-f2c7-4f46-a635-6acdd1feb4f8" providerId="AD" clId="Web-{83DFAD25-20F0-AA02-2FAD-597F16ECEEBE}" dt="2025-03-18T05:16:31.804" v="3" actId="20577"/>
          <ac:spMkLst>
            <pc:docMk/>
            <pc:sldMk cId="2361212779" sldId="491"/>
            <ac:spMk id="3" creationId="{B8124BC5-3BE7-8A70-2ADC-63B5E8140CE8}"/>
          </ac:spMkLst>
        </pc:spChg>
        <pc:spChg chg="add del mod">
          <ac:chgData name="Gunawadana K.P.A.T it21058196" userId="S::it21058196@my.sliit.lk::486061ec-f2c7-4f46-a635-6acdd1feb4f8" providerId="AD" clId="Web-{83DFAD25-20F0-AA02-2FAD-597F16ECEEBE}" dt="2025-03-18T05:23:40.167" v="37"/>
          <ac:spMkLst>
            <pc:docMk/>
            <pc:sldMk cId="2361212779" sldId="491"/>
            <ac:spMk id="7" creationId="{8DE4D9A3-7D8F-F191-7405-17E42031CCEF}"/>
          </ac:spMkLst>
        </pc:spChg>
        <pc:spChg chg="mod">
          <ac:chgData name="Gunawadana K.P.A.T it21058196" userId="S::it21058196@my.sliit.lk::486061ec-f2c7-4f46-a635-6acdd1feb4f8" providerId="AD" clId="Web-{83DFAD25-20F0-AA02-2FAD-597F16ECEEBE}" dt="2025-03-18T05:20:29.681" v="24" actId="20577"/>
          <ac:spMkLst>
            <pc:docMk/>
            <pc:sldMk cId="2361212779" sldId="491"/>
            <ac:spMk id="23" creationId="{73BC1255-B904-E554-E14B-5CFBFB07D66A}"/>
          </ac:spMkLst>
        </pc:spChg>
        <pc:spChg chg="mod">
          <ac:chgData name="Gunawadana K.P.A.T it21058196" userId="S::it21058196@my.sliit.lk::486061ec-f2c7-4f46-a635-6acdd1feb4f8" providerId="AD" clId="Web-{83DFAD25-20F0-AA02-2FAD-597F16ECEEBE}" dt="2025-03-18T05:23:31.245" v="36" actId="20577"/>
          <ac:spMkLst>
            <pc:docMk/>
            <pc:sldMk cId="2361212779" sldId="491"/>
            <ac:spMk id="25" creationId="{4829BAC4-8E02-38D4-401E-55DA4E795295}"/>
          </ac:spMkLst>
        </pc:spChg>
        <pc:picChg chg="add mod ord">
          <ac:chgData name="Gunawadana K.P.A.T it21058196" userId="S::it21058196@my.sliit.lk::486061ec-f2c7-4f46-a635-6acdd1feb4f8" providerId="AD" clId="Web-{83DFAD25-20F0-AA02-2FAD-597F16ECEEBE}" dt="2025-03-18T05:23:40.261" v="39" actId="1076"/>
          <ac:picMkLst>
            <pc:docMk/>
            <pc:sldMk cId="2361212779" sldId="491"/>
            <ac:picMk id="8" creationId="{4DA229B0-F0F1-E0BB-53C0-ABB35A16EF2E}"/>
          </ac:picMkLst>
        </pc:picChg>
        <pc:picChg chg="add mod">
          <ac:chgData name="Gunawadana K.P.A.T it21058196" userId="S::it21058196@my.sliit.lk::486061ec-f2c7-4f46-a635-6acdd1feb4f8" providerId="AD" clId="Web-{83DFAD25-20F0-AA02-2FAD-597F16ECEEBE}" dt="2025-03-18T05:24:07.683" v="45" actId="1076"/>
          <ac:picMkLst>
            <pc:docMk/>
            <pc:sldMk cId="2361212779" sldId="491"/>
            <ac:picMk id="9" creationId="{3451C038-2072-19AA-92D3-D9552D210A30}"/>
          </ac:picMkLst>
        </pc:picChg>
        <pc:picChg chg="del">
          <ac:chgData name="Gunawadana K.P.A.T it21058196" userId="S::it21058196@my.sliit.lk::486061ec-f2c7-4f46-a635-6acdd1feb4f8" providerId="AD" clId="Web-{83DFAD25-20F0-AA02-2FAD-597F16ECEEBE}" dt="2025-03-18T05:16:41.164" v="5"/>
          <ac:picMkLst>
            <pc:docMk/>
            <pc:sldMk cId="2361212779" sldId="491"/>
            <ac:picMk id="27" creationId="{1CD3F6CD-55F3-BD6D-11DC-87979622C6C1}"/>
          </ac:picMkLst>
        </pc:picChg>
        <pc:picChg chg="del">
          <ac:chgData name="Gunawadana K.P.A.T it21058196" userId="S::it21058196@my.sliit.lk::486061ec-f2c7-4f46-a635-6acdd1feb4f8" providerId="AD" clId="Web-{83DFAD25-20F0-AA02-2FAD-597F16ECEEBE}" dt="2025-03-18T05:16:40.570" v="4"/>
          <ac:picMkLst>
            <pc:docMk/>
            <pc:sldMk cId="2361212779" sldId="491"/>
            <ac:picMk id="29" creationId="{D4CF0D58-F624-C557-6DCC-BC865218504C}"/>
          </ac:picMkLst>
        </pc:picChg>
      </pc:sldChg>
      <pc:sldChg chg="addSp delSp modSp">
        <pc:chgData name="Gunawadana K.P.A.T it21058196" userId="S::it21058196@my.sliit.lk::486061ec-f2c7-4f46-a635-6acdd1feb4f8" providerId="AD" clId="Web-{83DFAD25-20F0-AA02-2FAD-597F16ECEEBE}" dt="2025-03-18T06:10:22.315" v="183" actId="1076"/>
        <pc:sldMkLst>
          <pc:docMk/>
          <pc:sldMk cId="1156411934" sldId="492"/>
        </pc:sldMkLst>
        <pc:spChg chg="add del mod">
          <ac:chgData name="Gunawadana K.P.A.T it21058196" userId="S::it21058196@my.sliit.lk::486061ec-f2c7-4f46-a635-6acdd1feb4f8" providerId="AD" clId="Web-{83DFAD25-20F0-AA02-2FAD-597F16ECEEBE}" dt="2025-03-18T06:10:14.174" v="181"/>
          <ac:spMkLst>
            <pc:docMk/>
            <pc:sldMk cId="1156411934" sldId="492"/>
            <ac:spMk id="3" creationId="{4306D7BD-F125-8AD8-892A-8F457E577DF9}"/>
          </ac:spMkLst>
        </pc:spChg>
        <pc:spChg chg="mod">
          <ac:chgData name="Gunawadana K.P.A.T it21058196" userId="S::it21058196@my.sliit.lk::486061ec-f2c7-4f46-a635-6acdd1feb4f8" providerId="AD" clId="Web-{83DFAD25-20F0-AA02-2FAD-597F16ECEEBE}" dt="2025-03-18T06:09:41.143" v="179" actId="20577"/>
          <ac:spMkLst>
            <pc:docMk/>
            <pc:sldMk cId="1156411934" sldId="492"/>
            <ac:spMk id="4" creationId="{DE649ECC-61B7-8CE4-A414-53263CCC1053}"/>
          </ac:spMkLst>
        </pc:spChg>
        <pc:spChg chg="mod">
          <ac:chgData name="Gunawadana K.P.A.T it21058196" userId="S::it21058196@my.sliit.lk::486061ec-f2c7-4f46-a635-6acdd1feb4f8" providerId="AD" clId="Web-{83DFAD25-20F0-AA02-2FAD-597F16ECEEBE}" dt="2025-03-18T06:08:01.064" v="177" actId="20577"/>
          <ac:spMkLst>
            <pc:docMk/>
            <pc:sldMk cId="1156411934" sldId="492"/>
            <ac:spMk id="23" creationId="{BD6D0B03-8EEC-863F-7B82-36ED30E2E476}"/>
          </ac:spMkLst>
        </pc:spChg>
        <pc:picChg chg="add mod ord">
          <ac:chgData name="Gunawadana K.P.A.T it21058196" userId="S::it21058196@my.sliit.lk::486061ec-f2c7-4f46-a635-6acdd1feb4f8" providerId="AD" clId="Web-{83DFAD25-20F0-AA02-2FAD-597F16ECEEBE}" dt="2025-03-18T06:10:22.315" v="183" actId="1076"/>
          <ac:picMkLst>
            <pc:docMk/>
            <pc:sldMk cId="1156411934" sldId="492"/>
            <ac:picMk id="7" creationId="{7E3E03C2-47C1-CF6A-63D0-36B34A2CC8C2}"/>
          </ac:picMkLst>
        </pc:picChg>
        <pc:picChg chg="del">
          <ac:chgData name="Gunawadana K.P.A.T it21058196" userId="S::it21058196@my.sliit.lk::486061ec-f2c7-4f46-a635-6acdd1feb4f8" providerId="AD" clId="Web-{83DFAD25-20F0-AA02-2FAD-597F16ECEEBE}" dt="2025-03-18T06:09:50.768" v="180"/>
          <ac:picMkLst>
            <pc:docMk/>
            <pc:sldMk cId="1156411934" sldId="492"/>
            <ac:picMk id="11" creationId="{BE102598-1E3B-3D79-A494-F142558CA04A}"/>
          </ac:picMkLst>
        </pc:picChg>
      </pc:sldChg>
      <pc:sldChg chg="addSp delSp modSp">
        <pc:chgData name="Gunawadana K.P.A.T it21058196" userId="S::it21058196@my.sliit.lk::486061ec-f2c7-4f46-a635-6acdd1feb4f8" providerId="AD" clId="Web-{83DFAD25-20F0-AA02-2FAD-597F16ECEEBE}" dt="2025-03-18T07:30:07.041" v="201" actId="1076"/>
        <pc:sldMkLst>
          <pc:docMk/>
          <pc:sldMk cId="1028564544" sldId="493"/>
        </pc:sldMkLst>
        <pc:spChg chg="mod">
          <ac:chgData name="Gunawadana K.P.A.T it21058196" userId="S::it21058196@my.sliit.lk::486061ec-f2c7-4f46-a635-6acdd1feb4f8" providerId="AD" clId="Web-{83DFAD25-20F0-AA02-2FAD-597F16ECEEBE}" dt="2025-03-18T07:30:04.807" v="200" actId="1076"/>
          <ac:spMkLst>
            <pc:docMk/>
            <pc:sldMk cId="1028564544" sldId="493"/>
            <ac:spMk id="4" creationId="{DE649ECC-61B7-8CE4-A414-53263CCC1053}"/>
          </ac:spMkLst>
        </pc:spChg>
        <pc:spChg chg="add mod">
          <ac:chgData name="Gunawadana K.P.A.T it21058196" userId="S::it21058196@my.sliit.lk::486061ec-f2c7-4f46-a635-6acdd1feb4f8" providerId="AD" clId="Web-{83DFAD25-20F0-AA02-2FAD-597F16ECEEBE}" dt="2025-03-18T06:11:16.847" v="188" actId="1076"/>
          <ac:spMkLst>
            <pc:docMk/>
            <pc:sldMk cId="1028564544" sldId="493"/>
            <ac:spMk id="7" creationId="{F99BBC83-BDB9-970D-EC89-6A2F3DF30B6B}"/>
          </ac:spMkLst>
        </pc:spChg>
        <pc:spChg chg="add del mod">
          <ac:chgData name="Gunawadana K.P.A.T it21058196" userId="S::it21058196@my.sliit.lk::486061ec-f2c7-4f46-a635-6acdd1feb4f8" providerId="AD" clId="Web-{83DFAD25-20F0-AA02-2FAD-597F16ECEEBE}" dt="2025-03-18T07:28:46.821" v="196"/>
          <ac:spMkLst>
            <pc:docMk/>
            <pc:sldMk cId="1028564544" sldId="493"/>
            <ac:spMk id="11" creationId="{A99FC9E1-8BF6-EA3A-6A64-64D9F0F64E10}"/>
          </ac:spMkLst>
        </pc:spChg>
        <pc:spChg chg="add del mod">
          <ac:chgData name="Gunawadana K.P.A.T it21058196" userId="S::it21058196@my.sliit.lk::486061ec-f2c7-4f46-a635-6acdd1feb4f8" providerId="AD" clId="Web-{83DFAD25-20F0-AA02-2FAD-597F16ECEEBE}" dt="2025-03-18T06:11:21.112" v="189"/>
          <ac:spMkLst>
            <pc:docMk/>
            <pc:sldMk cId="1028564544" sldId="493"/>
            <ac:spMk id="14" creationId="{EAA13D21-6426-1CAB-9F33-0CB29A7F1316}"/>
          </ac:spMkLst>
        </pc:spChg>
        <pc:spChg chg="del mod">
          <ac:chgData name="Gunawadana K.P.A.T it21058196" userId="S::it21058196@my.sliit.lk::486061ec-f2c7-4f46-a635-6acdd1feb4f8" providerId="AD" clId="Web-{83DFAD25-20F0-AA02-2FAD-597F16ECEEBE}" dt="2025-03-18T06:11:10.956" v="187"/>
          <ac:spMkLst>
            <pc:docMk/>
            <pc:sldMk cId="1028564544" sldId="493"/>
            <ac:spMk id="23" creationId="{BD6D0B03-8EEC-863F-7B82-36ED30E2E476}"/>
          </ac:spMkLst>
        </pc:spChg>
        <pc:picChg chg="del">
          <ac:chgData name="Gunawadana K.P.A.T it21058196" userId="S::it21058196@my.sliit.lk::486061ec-f2c7-4f46-a635-6acdd1feb4f8" providerId="AD" clId="Web-{83DFAD25-20F0-AA02-2FAD-597F16ECEEBE}" dt="2025-03-18T07:22:18.921" v="194"/>
          <ac:picMkLst>
            <pc:docMk/>
            <pc:sldMk cId="1028564544" sldId="493"/>
            <ac:picMk id="5" creationId="{3EA41A63-9328-69E9-1A03-34D2AB973A8C}"/>
          </ac:picMkLst>
        </pc:picChg>
        <pc:picChg chg="add mod ord">
          <ac:chgData name="Gunawadana K.P.A.T it21058196" userId="S::it21058196@my.sliit.lk::486061ec-f2c7-4f46-a635-6acdd1feb4f8" providerId="AD" clId="Web-{83DFAD25-20F0-AA02-2FAD-597F16ECEEBE}" dt="2025-03-18T07:30:07.041" v="201" actId="1076"/>
          <ac:picMkLst>
            <pc:docMk/>
            <pc:sldMk cId="1028564544" sldId="493"/>
            <ac:picMk id="14" creationId="{962A5FAA-EF2F-B7E4-1D7F-3C4E68DCFA78}"/>
          </ac:picMkLst>
        </pc:picChg>
      </pc:sldChg>
      <pc:sldChg chg="addSp delSp modSp add replId modNotes">
        <pc:chgData name="Gunawadana K.P.A.T it21058196" userId="S::it21058196@my.sliit.lk::486061ec-f2c7-4f46-a635-6acdd1feb4f8" providerId="AD" clId="Web-{83DFAD25-20F0-AA02-2FAD-597F16ECEEBE}" dt="2025-03-18T07:47:49.692" v="298" actId="1076"/>
        <pc:sldMkLst>
          <pc:docMk/>
          <pc:sldMk cId="526360027" sldId="537"/>
        </pc:sldMkLst>
        <pc:spChg chg="mod">
          <ac:chgData name="Gunawadana K.P.A.T it21058196" userId="S::it21058196@my.sliit.lk::486061ec-f2c7-4f46-a635-6acdd1feb4f8" providerId="AD" clId="Web-{83DFAD25-20F0-AA02-2FAD-597F16ECEEBE}" dt="2025-03-18T07:47:46.098" v="297" actId="1076"/>
          <ac:spMkLst>
            <pc:docMk/>
            <pc:sldMk cId="526360027" sldId="537"/>
            <ac:spMk id="4" creationId="{85E706E5-6B6C-77E9-E2C3-5193E0890327}"/>
          </ac:spMkLst>
        </pc:spChg>
        <pc:spChg chg="add del mod">
          <ac:chgData name="Gunawadana K.P.A.T it21058196" userId="S::it21058196@my.sliit.lk::486061ec-f2c7-4f46-a635-6acdd1feb4f8" providerId="AD" clId="Web-{83DFAD25-20F0-AA02-2FAD-597F16ECEEBE}" dt="2025-03-18T07:40:33.369" v="223"/>
          <ac:spMkLst>
            <pc:docMk/>
            <pc:sldMk cId="526360027" sldId="537"/>
            <ac:spMk id="5" creationId="{ED54189C-8102-9DAB-FD13-3EDBD5ED49BF}"/>
          </ac:spMkLst>
        </pc:spChg>
        <pc:picChg chg="add mod ord">
          <ac:chgData name="Gunawadana K.P.A.T it21058196" userId="S::it21058196@my.sliit.lk::486061ec-f2c7-4f46-a635-6acdd1feb4f8" providerId="AD" clId="Web-{83DFAD25-20F0-AA02-2FAD-597F16ECEEBE}" dt="2025-03-18T07:47:49.692" v="298" actId="1076"/>
          <ac:picMkLst>
            <pc:docMk/>
            <pc:sldMk cId="526360027" sldId="537"/>
            <ac:picMk id="11" creationId="{F9F39067-896D-6A1D-C28B-9180D02AA6B0}"/>
          </ac:picMkLst>
        </pc:picChg>
        <pc:picChg chg="del">
          <ac:chgData name="Gunawadana K.P.A.T it21058196" userId="S::it21058196@my.sliit.lk::486061ec-f2c7-4f46-a635-6acdd1feb4f8" providerId="AD" clId="Web-{83DFAD25-20F0-AA02-2FAD-597F16ECEEBE}" dt="2025-03-18T07:30:25.448" v="203"/>
          <ac:picMkLst>
            <pc:docMk/>
            <pc:sldMk cId="526360027" sldId="537"/>
            <ac:picMk id="14" creationId="{140E169D-4EE8-3E13-9FA7-94D8891C52B6}"/>
          </ac:picMkLst>
        </pc:picChg>
      </pc:sldChg>
      <pc:sldChg chg="addSp delSp modSp add replId">
        <pc:chgData name="Gunawadana K.P.A.T it21058196" userId="S::it21058196@my.sliit.lk::486061ec-f2c7-4f46-a635-6acdd1feb4f8" providerId="AD" clId="Web-{83DFAD25-20F0-AA02-2FAD-597F16ECEEBE}" dt="2025-03-18T07:52:29.968" v="311" actId="1076"/>
        <pc:sldMkLst>
          <pc:docMk/>
          <pc:sldMk cId="3796955961" sldId="538"/>
        </pc:sldMkLst>
        <pc:spChg chg="mod">
          <ac:chgData name="Gunawadana K.P.A.T it21058196" userId="S::it21058196@my.sliit.lk::486061ec-f2c7-4f46-a635-6acdd1feb4f8" providerId="AD" clId="Web-{83DFAD25-20F0-AA02-2FAD-597F16ECEEBE}" dt="2025-03-18T07:52:00.264" v="309" actId="20577"/>
          <ac:spMkLst>
            <pc:docMk/>
            <pc:sldMk cId="3796955961" sldId="538"/>
            <ac:spMk id="4" creationId="{11BA2B59-1A3B-757B-41DE-9F8601FB48D1}"/>
          </ac:spMkLst>
        </pc:spChg>
        <pc:spChg chg="add del mod">
          <ac:chgData name="Gunawadana K.P.A.T it21058196" userId="S::it21058196@my.sliit.lk::486061ec-f2c7-4f46-a635-6acdd1feb4f8" providerId="AD" clId="Web-{83DFAD25-20F0-AA02-2FAD-597F16ECEEBE}" dt="2025-03-18T07:50:09.027" v="301"/>
          <ac:spMkLst>
            <pc:docMk/>
            <pc:sldMk cId="3796955961" sldId="538"/>
            <ac:spMk id="5" creationId="{898C9DE2-6476-71D1-89C3-76A3F3CC3BA3}"/>
          </ac:spMkLst>
        </pc:spChg>
        <pc:picChg chg="del">
          <ac:chgData name="Gunawadana K.P.A.T it21058196" userId="S::it21058196@my.sliit.lk::486061ec-f2c7-4f46-a635-6acdd1feb4f8" providerId="AD" clId="Web-{83DFAD25-20F0-AA02-2FAD-597F16ECEEBE}" dt="2025-03-18T07:49:40.538" v="300"/>
          <ac:picMkLst>
            <pc:docMk/>
            <pc:sldMk cId="3796955961" sldId="538"/>
            <ac:picMk id="11" creationId="{B3DEE7FD-69A5-190C-0AFE-F1520803C7EC}"/>
          </ac:picMkLst>
        </pc:picChg>
        <pc:picChg chg="add mod ord">
          <ac:chgData name="Gunawadana K.P.A.T it21058196" userId="S::it21058196@my.sliit.lk::486061ec-f2c7-4f46-a635-6acdd1feb4f8" providerId="AD" clId="Web-{83DFAD25-20F0-AA02-2FAD-597F16ECEEBE}" dt="2025-03-18T07:52:29.968" v="311" actId="1076"/>
          <ac:picMkLst>
            <pc:docMk/>
            <pc:sldMk cId="3796955961" sldId="538"/>
            <ac:picMk id="14" creationId="{536C3075-C3FC-90BB-FFC6-99CA84E207BE}"/>
          </ac:picMkLst>
        </pc:picChg>
      </pc:sldChg>
      <pc:sldChg chg="addSp delSp modSp add replId">
        <pc:chgData name="Gunawadana K.P.A.T it21058196" userId="S::it21058196@my.sliit.lk::486061ec-f2c7-4f46-a635-6acdd1feb4f8" providerId="AD" clId="Web-{83DFAD25-20F0-AA02-2FAD-597F16ECEEBE}" dt="2025-03-18T07:57:08.037" v="324" actId="1076"/>
        <pc:sldMkLst>
          <pc:docMk/>
          <pc:sldMk cId="3356076770" sldId="539"/>
        </pc:sldMkLst>
        <pc:spChg chg="mod">
          <ac:chgData name="Gunawadana K.P.A.T it21058196" userId="S::it21058196@my.sliit.lk::486061ec-f2c7-4f46-a635-6acdd1feb4f8" providerId="AD" clId="Web-{83DFAD25-20F0-AA02-2FAD-597F16ECEEBE}" dt="2025-03-18T07:55:24.222" v="318" actId="14100"/>
          <ac:spMkLst>
            <pc:docMk/>
            <pc:sldMk cId="3356076770" sldId="539"/>
            <ac:spMk id="4" creationId="{592051F5-28F3-EC23-8420-4730E0B32A6B}"/>
          </ac:spMkLst>
        </pc:spChg>
        <pc:spChg chg="add del mod">
          <ac:chgData name="Gunawadana K.P.A.T it21058196" userId="S::it21058196@my.sliit.lk::486061ec-f2c7-4f46-a635-6acdd1feb4f8" providerId="AD" clId="Web-{83DFAD25-20F0-AA02-2FAD-597F16ECEEBE}" dt="2025-03-18T07:54:33.971" v="316"/>
          <ac:spMkLst>
            <pc:docMk/>
            <pc:sldMk cId="3356076770" sldId="539"/>
            <ac:spMk id="11" creationId="{87F9D55B-7654-CCD2-0250-2DE1AB4D6274}"/>
          </ac:spMkLst>
        </pc:spChg>
        <pc:picChg chg="add mod">
          <ac:chgData name="Gunawadana K.P.A.T it21058196" userId="S::it21058196@my.sliit.lk::486061ec-f2c7-4f46-a635-6acdd1feb4f8" providerId="AD" clId="Web-{83DFAD25-20F0-AA02-2FAD-597F16ECEEBE}" dt="2025-03-18T07:55:27.987" v="319" actId="1076"/>
          <ac:picMkLst>
            <pc:docMk/>
            <pc:sldMk cId="3356076770" sldId="539"/>
            <ac:picMk id="3" creationId="{12B69E38-3B53-06FA-4A4F-1184FF4B6288}"/>
          </ac:picMkLst>
        </pc:picChg>
        <pc:picChg chg="del">
          <ac:chgData name="Gunawadana K.P.A.T it21058196" userId="S::it21058196@my.sliit.lk::486061ec-f2c7-4f46-a635-6acdd1feb4f8" providerId="AD" clId="Web-{83DFAD25-20F0-AA02-2FAD-597F16ECEEBE}" dt="2025-03-18T07:54:20.001" v="314"/>
          <ac:picMkLst>
            <pc:docMk/>
            <pc:sldMk cId="3356076770" sldId="539"/>
            <ac:picMk id="14" creationId="{517D381C-77CF-7A63-4C71-4D6286323DCC}"/>
          </ac:picMkLst>
        </pc:picChg>
        <pc:picChg chg="add mod">
          <ac:chgData name="Gunawadana K.P.A.T it21058196" userId="S::it21058196@my.sliit.lk::486061ec-f2c7-4f46-a635-6acdd1feb4f8" providerId="AD" clId="Web-{83DFAD25-20F0-AA02-2FAD-597F16ECEEBE}" dt="2025-03-18T07:57:08.037" v="324" actId="1076"/>
          <ac:picMkLst>
            <pc:docMk/>
            <pc:sldMk cId="3356076770" sldId="539"/>
            <ac:picMk id="15" creationId="{2D7C9BA0-E3AE-1B51-86E2-6145B5CF4755}"/>
          </ac:picMkLst>
        </pc:picChg>
      </pc:sldChg>
      <pc:sldChg chg="addSp delSp modSp add replId">
        <pc:chgData name="Gunawadana K.P.A.T it21058196" userId="S::it21058196@my.sliit.lk::486061ec-f2c7-4f46-a635-6acdd1feb4f8" providerId="AD" clId="Web-{83DFAD25-20F0-AA02-2FAD-597F16ECEEBE}" dt="2025-03-18T08:24:47.204" v="381" actId="1076"/>
        <pc:sldMkLst>
          <pc:docMk/>
          <pc:sldMk cId="3047121753" sldId="540"/>
        </pc:sldMkLst>
        <pc:spChg chg="mod">
          <ac:chgData name="Gunawadana K.P.A.T it21058196" userId="S::it21058196@my.sliit.lk::486061ec-f2c7-4f46-a635-6acdd1feb4f8" providerId="AD" clId="Web-{83DFAD25-20F0-AA02-2FAD-597F16ECEEBE}" dt="2025-03-18T08:22:46.263" v="373" actId="20577"/>
          <ac:spMkLst>
            <pc:docMk/>
            <pc:sldMk cId="3047121753" sldId="540"/>
            <ac:spMk id="4" creationId="{D89FEF0C-2D0E-6AAC-5898-DABF187D48E2}"/>
          </ac:spMkLst>
        </pc:spChg>
        <pc:spChg chg="add del mod">
          <ac:chgData name="Gunawadana K.P.A.T it21058196" userId="S::it21058196@my.sliit.lk::486061ec-f2c7-4f46-a635-6acdd1feb4f8" providerId="AD" clId="Web-{83DFAD25-20F0-AA02-2FAD-597F16ECEEBE}" dt="2025-03-18T08:24:35.719" v="376"/>
          <ac:spMkLst>
            <pc:docMk/>
            <pc:sldMk cId="3047121753" sldId="540"/>
            <ac:spMk id="5" creationId="{2AEF527F-C1AF-32B3-13B6-9EEDD1107ED5}"/>
          </ac:spMkLst>
        </pc:spChg>
        <pc:picChg chg="add mod ord">
          <ac:chgData name="Gunawadana K.P.A.T it21058196" userId="S::it21058196@my.sliit.lk::486061ec-f2c7-4f46-a635-6acdd1feb4f8" providerId="AD" clId="Web-{83DFAD25-20F0-AA02-2FAD-597F16ECEEBE}" dt="2025-03-18T08:24:37.469" v="377" actId="1076"/>
          <ac:picMkLst>
            <pc:docMk/>
            <pc:sldMk cId="3047121753" sldId="540"/>
            <ac:picMk id="7" creationId="{9CC7750F-56C3-C151-341A-1A2E928CF19D}"/>
          </ac:picMkLst>
        </pc:picChg>
        <pc:picChg chg="del">
          <ac:chgData name="Gunawadana K.P.A.T it21058196" userId="S::it21058196@my.sliit.lk::486061ec-f2c7-4f46-a635-6acdd1feb4f8" providerId="AD" clId="Web-{83DFAD25-20F0-AA02-2FAD-597F16ECEEBE}" dt="2025-03-18T08:22:50.560" v="374"/>
          <ac:picMkLst>
            <pc:docMk/>
            <pc:sldMk cId="3047121753" sldId="540"/>
            <ac:picMk id="9" creationId="{ADB72F39-17CC-A20D-E578-5F7070B3706D}"/>
          </ac:picMkLst>
        </pc:picChg>
        <pc:picChg chg="del">
          <ac:chgData name="Gunawadana K.P.A.T it21058196" userId="S::it21058196@my.sliit.lk::486061ec-f2c7-4f46-a635-6acdd1feb4f8" providerId="AD" clId="Web-{83DFAD25-20F0-AA02-2FAD-597F16ECEEBE}" dt="2025-03-18T08:24:45.235" v="380"/>
          <ac:picMkLst>
            <pc:docMk/>
            <pc:sldMk cId="3047121753" sldId="540"/>
            <ac:picMk id="10" creationId="{08E9125D-3AE1-C2E2-8892-C8ADF79DF118}"/>
          </ac:picMkLst>
        </pc:picChg>
        <pc:picChg chg="add mod">
          <ac:chgData name="Gunawadana K.P.A.T it21058196" userId="S::it21058196@my.sliit.lk::486061ec-f2c7-4f46-a635-6acdd1feb4f8" providerId="AD" clId="Web-{83DFAD25-20F0-AA02-2FAD-597F16ECEEBE}" dt="2025-03-18T08:24:47.204" v="381" actId="1076"/>
          <ac:picMkLst>
            <pc:docMk/>
            <pc:sldMk cId="3047121753" sldId="540"/>
            <ac:picMk id="11" creationId="{B6229F08-EF41-FBEB-0827-1AF98D0AA567}"/>
          </ac:picMkLst>
        </pc:picChg>
        <pc:picChg chg="del">
          <ac:chgData name="Gunawadana K.P.A.T it21058196" userId="S::it21058196@my.sliit.lk::486061ec-f2c7-4f46-a635-6acdd1feb4f8" providerId="AD" clId="Web-{83DFAD25-20F0-AA02-2FAD-597F16ECEEBE}" dt="2025-03-18T08:22:51.154" v="375"/>
          <ac:picMkLst>
            <pc:docMk/>
            <pc:sldMk cId="3047121753" sldId="540"/>
            <ac:picMk id="14" creationId="{3AC08D09-0E60-A43E-648B-B3DB66E332E2}"/>
          </ac:picMkLst>
        </pc:picChg>
      </pc:sldChg>
      <pc:sldChg chg="addSp delSp modSp add replId">
        <pc:chgData name="Gunawadana K.P.A.T it21058196" userId="S::it21058196@my.sliit.lk::486061ec-f2c7-4f46-a635-6acdd1feb4f8" providerId="AD" clId="Web-{83DFAD25-20F0-AA02-2FAD-597F16ECEEBE}" dt="2025-03-18T08:27:51.989" v="398" actId="1076"/>
        <pc:sldMkLst>
          <pc:docMk/>
          <pc:sldMk cId="466251997" sldId="541"/>
        </pc:sldMkLst>
        <pc:spChg chg="mod">
          <ac:chgData name="Gunawadana K.P.A.T it21058196" userId="S::it21058196@my.sliit.lk::486061ec-f2c7-4f46-a635-6acdd1feb4f8" providerId="AD" clId="Web-{83DFAD25-20F0-AA02-2FAD-597F16ECEEBE}" dt="2025-03-18T08:26:53.129" v="390" actId="20577"/>
          <ac:spMkLst>
            <pc:docMk/>
            <pc:sldMk cId="466251997" sldId="541"/>
            <ac:spMk id="4" creationId="{CC561E0E-CC02-7630-5FDF-624573028417}"/>
          </ac:spMkLst>
        </pc:spChg>
        <pc:spChg chg="add del mod">
          <ac:chgData name="Gunawadana K.P.A.T it21058196" userId="S::it21058196@my.sliit.lk::486061ec-f2c7-4f46-a635-6acdd1feb4f8" providerId="AD" clId="Web-{83DFAD25-20F0-AA02-2FAD-597F16ECEEBE}" dt="2025-03-18T08:27:42.036" v="393"/>
          <ac:spMkLst>
            <pc:docMk/>
            <pc:sldMk cId="466251997" sldId="541"/>
            <ac:spMk id="5" creationId="{1D705276-4C36-1627-BDC5-F3B2645688DE}"/>
          </ac:spMkLst>
        </pc:spChg>
        <pc:picChg chg="del">
          <ac:chgData name="Gunawadana K.P.A.T it21058196" userId="S::it21058196@my.sliit.lk::486061ec-f2c7-4f46-a635-6acdd1feb4f8" providerId="AD" clId="Web-{83DFAD25-20F0-AA02-2FAD-597F16ECEEBE}" dt="2025-03-18T08:27:39.224" v="391"/>
          <ac:picMkLst>
            <pc:docMk/>
            <pc:sldMk cId="466251997" sldId="541"/>
            <ac:picMk id="7" creationId="{59CC7510-F4A9-4F3D-9697-E862503CCD00}"/>
          </ac:picMkLst>
        </pc:picChg>
        <pc:picChg chg="add mod ord">
          <ac:chgData name="Gunawadana K.P.A.T it21058196" userId="S::it21058196@my.sliit.lk::486061ec-f2c7-4f46-a635-6acdd1feb4f8" providerId="AD" clId="Web-{83DFAD25-20F0-AA02-2FAD-597F16ECEEBE}" dt="2025-03-18T08:27:48.396" v="396" actId="14100"/>
          <ac:picMkLst>
            <pc:docMk/>
            <pc:sldMk cId="466251997" sldId="541"/>
            <ac:picMk id="9" creationId="{8FF08FB5-835E-C0AC-2FCF-51CFBFE44548}"/>
          </ac:picMkLst>
        </pc:picChg>
        <pc:picChg chg="add mod">
          <ac:chgData name="Gunawadana K.P.A.T it21058196" userId="S::it21058196@my.sliit.lk::486061ec-f2c7-4f46-a635-6acdd1feb4f8" providerId="AD" clId="Web-{83DFAD25-20F0-AA02-2FAD-597F16ECEEBE}" dt="2025-03-18T08:27:51.989" v="398" actId="1076"/>
          <ac:picMkLst>
            <pc:docMk/>
            <pc:sldMk cId="466251997" sldId="541"/>
            <ac:picMk id="10" creationId="{D5B73C0B-E6C7-A325-A175-405EEEA045C7}"/>
          </ac:picMkLst>
        </pc:picChg>
        <pc:picChg chg="del">
          <ac:chgData name="Gunawadana K.P.A.T it21058196" userId="S::it21058196@my.sliit.lk::486061ec-f2c7-4f46-a635-6acdd1feb4f8" providerId="AD" clId="Web-{83DFAD25-20F0-AA02-2FAD-597F16ECEEBE}" dt="2025-03-18T08:27:39.942" v="392"/>
          <ac:picMkLst>
            <pc:docMk/>
            <pc:sldMk cId="466251997" sldId="541"/>
            <ac:picMk id="11" creationId="{FF833313-3976-5E3B-18E4-3AC4DA9ADAA7}"/>
          </ac:picMkLst>
        </pc:picChg>
      </pc:sldChg>
      <pc:sldChg chg="addSp delSp modSp add ord replId">
        <pc:chgData name="Gunawadana K.P.A.T it21058196" userId="S::it21058196@my.sliit.lk::486061ec-f2c7-4f46-a635-6acdd1feb4f8" providerId="AD" clId="Web-{83DFAD25-20F0-AA02-2FAD-597F16ECEEBE}" dt="2025-03-18T10:39:12.007" v="596" actId="14100"/>
        <pc:sldMkLst>
          <pc:docMk/>
          <pc:sldMk cId="2280780053" sldId="542"/>
        </pc:sldMkLst>
        <pc:spChg chg="add del mod">
          <ac:chgData name="Gunawadana K.P.A.T it21058196" userId="S::it21058196@my.sliit.lk::486061ec-f2c7-4f46-a635-6acdd1feb4f8" providerId="AD" clId="Web-{83DFAD25-20F0-AA02-2FAD-597F16ECEEBE}" dt="2025-03-18T08:54:25.083" v="478" actId="20577"/>
          <ac:spMkLst>
            <pc:docMk/>
            <pc:sldMk cId="2280780053" sldId="542"/>
            <ac:spMk id="2" creationId="{6E851F6A-32DA-732C-0E5E-63E970225B7C}"/>
          </ac:spMkLst>
        </pc:spChg>
        <pc:spChg chg="del mod">
          <ac:chgData name="Gunawadana K.P.A.T it21058196" userId="S::it21058196@my.sliit.lk::486061ec-f2c7-4f46-a635-6acdd1feb4f8" providerId="AD" clId="Web-{83DFAD25-20F0-AA02-2FAD-597F16ECEEBE}" dt="2025-03-18T08:29:08.398" v="402"/>
          <ac:spMkLst>
            <pc:docMk/>
            <pc:sldMk cId="2280780053" sldId="542"/>
            <ac:spMk id="3" creationId="{93430B87-C2F6-D8CB-D8E4-9690E5AEF4DB}"/>
          </ac:spMkLst>
        </pc:spChg>
        <pc:spChg chg="add mod">
          <ac:chgData name="Gunawadana K.P.A.T it21058196" userId="S::it21058196@my.sliit.lk::486061ec-f2c7-4f46-a635-6acdd1feb4f8" providerId="AD" clId="Web-{83DFAD25-20F0-AA02-2FAD-597F16ECEEBE}" dt="2025-03-18T10:39:12.007" v="596" actId="14100"/>
          <ac:spMkLst>
            <pc:docMk/>
            <pc:sldMk cId="2280780053" sldId="542"/>
            <ac:spMk id="3" creationId="{C7D81FD1-3E90-F7BB-8A55-8C3D72324C26}"/>
          </ac:spMkLst>
        </pc:spChg>
        <pc:spChg chg="add del mod">
          <ac:chgData name="Gunawadana K.P.A.T it21058196" userId="S::it21058196@my.sliit.lk::486061ec-f2c7-4f46-a635-6acdd1feb4f8" providerId="AD" clId="Web-{83DFAD25-20F0-AA02-2FAD-597F16ECEEBE}" dt="2025-03-18T08:53:45.082" v="445"/>
          <ac:spMkLst>
            <pc:docMk/>
            <pc:sldMk cId="2280780053" sldId="542"/>
            <ac:spMk id="4" creationId="{CCBED4FB-EB28-D5CC-C587-5AF4D6CDC662}"/>
          </ac:spMkLst>
        </pc:spChg>
        <pc:spChg chg="add del">
          <ac:chgData name="Gunawadana K.P.A.T it21058196" userId="S::it21058196@my.sliit.lk::486061ec-f2c7-4f46-a635-6acdd1feb4f8" providerId="AD" clId="Web-{83DFAD25-20F0-AA02-2FAD-597F16ECEEBE}" dt="2025-03-18T08:54:03.129" v="455"/>
          <ac:spMkLst>
            <pc:docMk/>
            <pc:sldMk cId="2280780053" sldId="542"/>
            <ac:spMk id="6" creationId="{E2A79E1E-F28F-AC5C-22E4-040D31D45A8C}"/>
          </ac:spMkLst>
        </pc:spChg>
        <pc:spChg chg="add del">
          <ac:chgData name="Gunawadana K.P.A.T it21058196" userId="S::it21058196@my.sliit.lk::486061ec-f2c7-4f46-a635-6acdd1feb4f8" providerId="AD" clId="Web-{83DFAD25-20F0-AA02-2FAD-597F16ECEEBE}" dt="2025-03-18T08:53:45.082" v="444"/>
          <ac:spMkLst>
            <pc:docMk/>
            <pc:sldMk cId="2280780053" sldId="542"/>
            <ac:spMk id="7" creationId="{50C47D6B-1A13-8483-266E-CF5D15C004BF}"/>
          </ac:spMkLst>
        </pc:spChg>
        <pc:spChg chg="mod">
          <ac:chgData name="Gunawadana K.P.A.T it21058196" userId="S::it21058196@my.sliit.lk::486061ec-f2c7-4f46-a635-6acdd1feb4f8" providerId="AD" clId="Web-{83DFAD25-20F0-AA02-2FAD-597F16ECEEBE}" dt="2025-03-18T08:54:35.458" v="480" actId="1076"/>
          <ac:spMkLst>
            <pc:docMk/>
            <pc:sldMk cId="2280780053" sldId="542"/>
            <ac:spMk id="9" creationId="{94A7455E-7431-B358-1C1C-4C111CA1D2BE}"/>
          </ac:spMkLst>
        </pc:spChg>
        <pc:spChg chg="add del">
          <ac:chgData name="Gunawadana K.P.A.T it21058196" userId="S::it21058196@my.sliit.lk::486061ec-f2c7-4f46-a635-6acdd1feb4f8" providerId="AD" clId="Web-{83DFAD25-20F0-AA02-2FAD-597F16ECEEBE}" dt="2025-03-18T10:34:51.351" v="557"/>
          <ac:spMkLst>
            <pc:docMk/>
            <pc:sldMk cId="2280780053" sldId="542"/>
            <ac:spMk id="12" creationId="{546963FF-810B-9E34-4C3E-E005D0CC5775}"/>
          </ac:spMkLst>
        </pc:spChg>
        <pc:spChg chg="add del">
          <ac:chgData name="Gunawadana K.P.A.T it21058196" userId="S::it21058196@my.sliit.lk::486061ec-f2c7-4f46-a635-6acdd1feb4f8" providerId="AD" clId="Web-{83DFAD25-20F0-AA02-2FAD-597F16ECEEBE}" dt="2025-03-18T08:53:45.082" v="443"/>
          <ac:spMkLst>
            <pc:docMk/>
            <pc:sldMk cId="2280780053" sldId="542"/>
            <ac:spMk id="14" creationId="{3517F7F5-786B-0ADC-1142-C0201085BCB6}"/>
          </ac:spMkLst>
        </pc:spChg>
        <pc:spChg chg="add del">
          <ac:chgData name="Gunawadana K.P.A.T it21058196" userId="S::it21058196@my.sliit.lk::486061ec-f2c7-4f46-a635-6acdd1feb4f8" providerId="AD" clId="Web-{83DFAD25-20F0-AA02-2FAD-597F16ECEEBE}" dt="2025-03-18T08:53:45.082" v="441"/>
          <ac:spMkLst>
            <pc:docMk/>
            <pc:sldMk cId="2280780053" sldId="542"/>
            <ac:spMk id="20" creationId="{D6CC9EA9-1DA8-5E7B-F457-20BBFDC8853A}"/>
          </ac:spMkLst>
        </pc:spChg>
        <pc:grpChg chg="add del">
          <ac:chgData name="Gunawadana K.P.A.T it21058196" userId="S::it21058196@my.sliit.lk::486061ec-f2c7-4f46-a635-6acdd1feb4f8" providerId="AD" clId="Web-{83DFAD25-20F0-AA02-2FAD-597F16ECEEBE}" dt="2025-03-18T08:54:03.129" v="456"/>
          <ac:grpSpMkLst>
            <pc:docMk/>
            <pc:sldMk cId="2280780053" sldId="542"/>
            <ac:grpSpMk id="10" creationId="{83E8DF71-ADD8-A33A-3A50-7DE7B66BDB35}"/>
          </ac:grpSpMkLst>
        </pc:grpChg>
        <pc:grpChg chg="add del">
          <ac:chgData name="Gunawadana K.P.A.T it21058196" userId="S::it21058196@my.sliit.lk::486061ec-f2c7-4f46-a635-6acdd1feb4f8" providerId="AD" clId="Web-{83DFAD25-20F0-AA02-2FAD-597F16ECEEBE}" dt="2025-03-18T08:53:45.082" v="442"/>
          <ac:grpSpMkLst>
            <pc:docMk/>
            <pc:sldMk cId="2280780053" sldId="542"/>
            <ac:grpSpMk id="18" creationId="{7DF872FD-1EC3-F289-FCAA-72E7FF21179B}"/>
          </ac:grpSpMkLst>
        </pc:grpChg>
        <pc:picChg chg="add del">
          <ac:chgData name="Gunawadana K.P.A.T it21058196" userId="S::it21058196@my.sliit.lk::486061ec-f2c7-4f46-a635-6acdd1feb4f8" providerId="AD" clId="Web-{83DFAD25-20F0-AA02-2FAD-597F16ECEEBE}" dt="2025-03-18T10:34:50.007" v="556"/>
          <ac:picMkLst>
            <pc:docMk/>
            <pc:sldMk cId="2280780053" sldId="542"/>
            <ac:picMk id="13" creationId="{81ED99E9-8BAF-E2EB-CF9D-54A9C9EA71F7}"/>
          </ac:picMkLst>
        </pc:picChg>
      </pc:sldChg>
      <pc:sldChg chg="modSp add ord replId">
        <pc:chgData name="Gunawadana K.P.A.T it21058196" userId="S::it21058196@my.sliit.lk::486061ec-f2c7-4f46-a635-6acdd1feb4f8" providerId="AD" clId="Web-{83DFAD25-20F0-AA02-2FAD-597F16ECEEBE}" dt="2025-03-18T08:54:54.177" v="495" actId="20577"/>
        <pc:sldMkLst>
          <pc:docMk/>
          <pc:sldMk cId="1304720457" sldId="543"/>
        </pc:sldMkLst>
        <pc:spChg chg="mod">
          <ac:chgData name="Gunawadana K.P.A.T it21058196" userId="S::it21058196@my.sliit.lk::486061ec-f2c7-4f46-a635-6acdd1feb4f8" providerId="AD" clId="Web-{83DFAD25-20F0-AA02-2FAD-597F16ECEEBE}" dt="2025-03-18T08:54:54.177" v="495" actId="20577"/>
          <ac:spMkLst>
            <pc:docMk/>
            <pc:sldMk cId="1304720457" sldId="543"/>
            <ac:spMk id="2" creationId="{E4B75B79-52A6-3B9F-F48F-673CB7CB5EF6}"/>
          </ac:spMkLst>
        </pc:spChg>
      </pc:sldChg>
      <pc:sldChg chg="modSp add ord replId">
        <pc:chgData name="Gunawadana K.P.A.T it21058196" userId="S::it21058196@my.sliit.lk::486061ec-f2c7-4f46-a635-6acdd1feb4f8" providerId="AD" clId="Web-{83DFAD25-20F0-AA02-2FAD-597F16ECEEBE}" dt="2025-03-18T08:55:15.725" v="513" actId="20577"/>
        <pc:sldMkLst>
          <pc:docMk/>
          <pc:sldMk cId="2841804278" sldId="544"/>
        </pc:sldMkLst>
        <pc:spChg chg="mod">
          <ac:chgData name="Gunawadana K.P.A.T it21058196" userId="S::it21058196@my.sliit.lk::486061ec-f2c7-4f46-a635-6acdd1feb4f8" providerId="AD" clId="Web-{83DFAD25-20F0-AA02-2FAD-597F16ECEEBE}" dt="2025-03-18T08:55:15.725" v="513" actId="20577"/>
          <ac:spMkLst>
            <pc:docMk/>
            <pc:sldMk cId="2841804278" sldId="544"/>
            <ac:spMk id="2" creationId="{99AC080C-61F3-E01E-A431-F5139D2EDCA6}"/>
          </ac:spMkLst>
        </pc:spChg>
        <pc:spChg chg="mod">
          <ac:chgData name="Gunawadana K.P.A.T it21058196" userId="S::it21058196@my.sliit.lk::486061ec-f2c7-4f46-a635-6acdd1feb4f8" providerId="AD" clId="Web-{83DFAD25-20F0-AA02-2FAD-597F16ECEEBE}" dt="2025-03-18T08:30:18.384" v="410" actId="20577"/>
          <ac:spMkLst>
            <pc:docMk/>
            <pc:sldMk cId="2841804278" sldId="544"/>
            <ac:spMk id="4" creationId="{3B354CD9-8671-D2C4-9D44-74B2F908E9D9}"/>
          </ac:spMkLst>
        </pc:spChg>
      </pc:sldChg>
      <pc:sldChg chg="addSp delSp modSp add ord replId">
        <pc:chgData name="Gunawadana K.P.A.T it21058196" userId="S::it21058196@my.sliit.lk::486061ec-f2c7-4f46-a635-6acdd1feb4f8" providerId="AD" clId="Web-{83DFAD25-20F0-AA02-2FAD-597F16ECEEBE}" dt="2025-03-18T09:26:35.762" v="549" actId="1076"/>
        <pc:sldMkLst>
          <pc:docMk/>
          <pc:sldMk cId="994546147" sldId="545"/>
        </pc:sldMkLst>
        <pc:spChg chg="mod">
          <ac:chgData name="Gunawadana K.P.A.T it21058196" userId="S::it21058196@my.sliit.lk::486061ec-f2c7-4f46-a635-6acdd1feb4f8" providerId="AD" clId="Web-{83DFAD25-20F0-AA02-2FAD-597F16ECEEBE}" dt="2025-03-18T08:55:34.460" v="521" actId="20577"/>
          <ac:spMkLst>
            <pc:docMk/>
            <pc:sldMk cId="994546147" sldId="545"/>
            <ac:spMk id="2" creationId="{0EF31744-1CD3-DE0D-28BE-E4685BE10141}"/>
          </ac:spMkLst>
        </pc:spChg>
        <pc:picChg chg="add mod">
          <ac:chgData name="Gunawadana K.P.A.T it21058196" userId="S::it21058196@my.sliit.lk::486061ec-f2c7-4f46-a635-6acdd1feb4f8" providerId="AD" clId="Web-{83DFAD25-20F0-AA02-2FAD-597F16ECEEBE}" dt="2025-03-18T09:26:35.762" v="549" actId="1076"/>
          <ac:picMkLst>
            <pc:docMk/>
            <pc:sldMk cId="994546147" sldId="545"/>
            <ac:picMk id="3" creationId="{66DA7149-AB29-5F8B-C50F-ECCDB46CFB63}"/>
          </ac:picMkLst>
        </pc:picChg>
        <pc:picChg chg="del">
          <ac:chgData name="Gunawadana K.P.A.T it21058196" userId="S::it21058196@my.sliit.lk::486061ec-f2c7-4f46-a635-6acdd1feb4f8" providerId="AD" clId="Web-{83DFAD25-20F0-AA02-2FAD-597F16ECEEBE}" dt="2025-03-18T08:33:26.544" v="422"/>
          <ac:picMkLst>
            <pc:docMk/>
            <pc:sldMk cId="994546147" sldId="545"/>
            <ac:picMk id="3" creationId="{A67C4594-9EEE-D996-D911-D3AB656B341C}"/>
          </ac:picMkLst>
        </pc:picChg>
      </pc:sldChg>
      <pc:sldChg chg="delSp add del ord replId">
        <pc:chgData name="Gunawadana K.P.A.T it21058196" userId="S::it21058196@my.sliit.lk::486061ec-f2c7-4f46-a635-6acdd1feb4f8" providerId="AD" clId="Web-{83DFAD25-20F0-AA02-2FAD-597F16ECEEBE}" dt="2025-03-18T08:32:19.043" v="419"/>
        <pc:sldMkLst>
          <pc:docMk/>
          <pc:sldMk cId="2187337632" sldId="545"/>
        </pc:sldMkLst>
        <pc:picChg chg="del">
          <ac:chgData name="Gunawadana K.P.A.T it21058196" userId="S::it21058196@my.sliit.lk::486061ec-f2c7-4f46-a635-6acdd1feb4f8" providerId="AD" clId="Web-{83DFAD25-20F0-AA02-2FAD-597F16ECEEBE}" dt="2025-03-18T08:31:23.338" v="418"/>
          <ac:picMkLst>
            <pc:docMk/>
            <pc:sldMk cId="2187337632" sldId="545"/>
            <ac:picMk id="3" creationId="{31E5A273-57FE-803E-8FC5-FD29E8D8940E}"/>
          </ac:picMkLst>
        </pc:picChg>
      </pc:sldChg>
      <pc:sldChg chg="addSp delSp modSp new del">
        <pc:chgData name="Gunawadana K.P.A.T it21058196" userId="S::it21058196@my.sliit.lk::486061ec-f2c7-4f46-a635-6acdd1feb4f8" providerId="AD" clId="Web-{83DFAD25-20F0-AA02-2FAD-597F16ECEEBE}" dt="2025-03-18T09:56:55.032" v="550"/>
        <pc:sldMkLst>
          <pc:docMk/>
          <pc:sldMk cId="2463179394" sldId="546"/>
        </pc:sldMkLst>
        <pc:spChg chg="mod">
          <ac:chgData name="Gunawadana K.P.A.T it21058196" userId="S::it21058196@my.sliit.lk::486061ec-f2c7-4f46-a635-6acdd1feb4f8" providerId="AD" clId="Web-{83DFAD25-20F0-AA02-2FAD-597F16ECEEBE}" dt="2025-03-18T08:56:35.430" v="544" actId="1076"/>
          <ac:spMkLst>
            <pc:docMk/>
            <pc:sldMk cId="2463179394" sldId="546"/>
            <ac:spMk id="2" creationId="{2E3A0277-6818-EA30-5B63-B4ABAD4D1261}"/>
          </ac:spMkLst>
        </pc:spChg>
        <pc:spChg chg="del">
          <ac:chgData name="Gunawadana K.P.A.T it21058196" userId="S::it21058196@my.sliit.lk::486061ec-f2c7-4f46-a635-6acdd1feb4f8" providerId="AD" clId="Web-{83DFAD25-20F0-AA02-2FAD-597F16ECEEBE}" dt="2025-03-18T08:52:40.986" v="425"/>
          <ac:spMkLst>
            <pc:docMk/>
            <pc:sldMk cId="2463179394" sldId="546"/>
            <ac:spMk id="3" creationId="{36559842-04C9-093F-1519-9DC9A8AF8674}"/>
          </ac:spMkLst>
        </pc:spChg>
        <pc:spChg chg="del">
          <ac:chgData name="Gunawadana K.P.A.T it21058196" userId="S::it21058196@my.sliit.lk::486061ec-f2c7-4f46-a635-6acdd1feb4f8" providerId="AD" clId="Web-{83DFAD25-20F0-AA02-2FAD-597F16ECEEBE}" dt="2025-03-18T08:52:45.221" v="427"/>
          <ac:spMkLst>
            <pc:docMk/>
            <pc:sldMk cId="2463179394" sldId="546"/>
            <ac:spMk id="4" creationId="{731EF615-81D9-45D1-7459-69AA10F60302}"/>
          </ac:spMkLst>
        </pc:spChg>
        <pc:spChg chg="add">
          <ac:chgData name="Gunawadana K.P.A.T it21058196" userId="S::it21058196@my.sliit.lk::486061ec-f2c7-4f46-a635-6acdd1feb4f8" providerId="AD" clId="Web-{83DFAD25-20F0-AA02-2FAD-597F16ECEEBE}" dt="2025-03-18T08:53:02.674" v="429"/>
          <ac:spMkLst>
            <pc:docMk/>
            <pc:sldMk cId="2463179394" sldId="546"/>
            <ac:spMk id="9" creationId="{E15973AA-CA4F-19BA-BA69-77B2B19ACB58}"/>
          </ac:spMkLst>
        </pc:spChg>
        <pc:spChg chg="add del mod">
          <ac:chgData name="Gunawadana K.P.A.T it21058196" userId="S::it21058196@my.sliit.lk::486061ec-f2c7-4f46-a635-6acdd1feb4f8" providerId="AD" clId="Web-{83DFAD25-20F0-AA02-2FAD-597F16ECEEBE}" dt="2025-03-18T08:56:23.242" v="541"/>
          <ac:spMkLst>
            <pc:docMk/>
            <pc:sldMk cId="2463179394" sldId="546"/>
            <ac:spMk id="11" creationId="{D7701A35-D9AD-D36B-7A49-1C68BA08BF00}"/>
          </ac:spMkLst>
        </pc:spChg>
        <pc:spChg chg="add">
          <ac:chgData name="Gunawadana K.P.A.T it21058196" userId="S::it21058196@my.sliit.lk::486061ec-f2c7-4f46-a635-6acdd1feb4f8" providerId="AD" clId="Web-{83DFAD25-20F0-AA02-2FAD-597F16ECEEBE}" dt="2025-03-18T08:53:02.706" v="432"/>
          <ac:spMkLst>
            <pc:docMk/>
            <pc:sldMk cId="2463179394" sldId="546"/>
            <ac:spMk id="15" creationId="{D7BA4A02-C84E-C22C-DF94-E810E35F5F6E}"/>
          </ac:spMkLst>
        </pc:spChg>
        <pc:spChg chg="add mod">
          <ac:chgData name="Gunawadana K.P.A.T it21058196" userId="S::it21058196@my.sliit.lk::486061ec-f2c7-4f46-a635-6acdd1feb4f8" providerId="AD" clId="Web-{83DFAD25-20F0-AA02-2FAD-597F16ECEEBE}" dt="2025-03-18T08:55:54.218" v="539" actId="20577"/>
          <ac:spMkLst>
            <pc:docMk/>
            <pc:sldMk cId="2463179394" sldId="546"/>
            <ac:spMk id="21" creationId="{5875F363-680B-79E9-074D-BC79325E76E5}"/>
          </ac:spMkLst>
        </pc:spChg>
        <pc:grpChg chg="add">
          <ac:chgData name="Gunawadana K.P.A.T it21058196" userId="S::it21058196@my.sliit.lk::486061ec-f2c7-4f46-a635-6acdd1feb4f8" providerId="AD" clId="Web-{83DFAD25-20F0-AA02-2FAD-597F16ECEEBE}" dt="2025-03-18T08:53:02.721" v="433"/>
          <ac:grpSpMkLst>
            <pc:docMk/>
            <pc:sldMk cId="2463179394" sldId="546"/>
            <ac:grpSpMk id="19" creationId="{94AFAD11-A8C5-484F-26F5-E0EB89CE68AD}"/>
          </ac:grpSpMkLst>
        </pc:grpChg>
        <pc:picChg chg="add mod ord">
          <ac:chgData name="Gunawadana K.P.A.T it21058196" userId="S::it21058196@my.sliit.lk::486061ec-f2c7-4f46-a635-6acdd1feb4f8" providerId="AD" clId="Web-{83DFAD25-20F0-AA02-2FAD-597F16ECEEBE}" dt="2025-03-18T08:56:27.914" v="543" actId="1076"/>
          <ac:picMkLst>
            <pc:docMk/>
            <pc:sldMk cId="2463179394" sldId="546"/>
            <ac:picMk id="7" creationId="{87F2D43D-AE77-A2D8-53C9-9314D1AA5E13}"/>
          </ac:picMkLst>
        </pc:picChg>
        <pc:picChg chg="add del">
          <ac:chgData name="Gunawadana K.P.A.T it21058196" userId="S::it21058196@my.sliit.lk::486061ec-f2c7-4f46-a635-6acdd1feb4f8" providerId="AD" clId="Web-{83DFAD25-20F0-AA02-2FAD-597F16ECEEBE}" dt="2025-03-18T08:56:25.664" v="542"/>
          <ac:picMkLst>
            <pc:docMk/>
            <pc:sldMk cId="2463179394" sldId="546"/>
            <ac:picMk id="13" creationId="{DDE37B5E-6FAD-AA58-F239-7E7E84950347}"/>
          </ac:picMkLst>
        </pc:picChg>
      </pc:sldChg>
      <pc:sldChg chg="add del replId">
        <pc:chgData name="Gunawadana K.P.A.T it21058196" userId="S::it21058196@my.sliit.lk::486061ec-f2c7-4f46-a635-6acdd1feb4f8" providerId="AD" clId="Web-{83DFAD25-20F0-AA02-2FAD-597F16ECEEBE}" dt="2025-03-18T08:54:00.645" v="452"/>
        <pc:sldMkLst>
          <pc:docMk/>
          <pc:sldMk cId="2222158794" sldId="547"/>
        </pc:sldMkLst>
      </pc:sldChg>
    </pc:docChg>
  </pc:docChgLst>
</pc:chgInfo>
</file>

<file path=ppt/comments/modernComment_228_C1D0452B.xml><?xml version="1.0" encoding="utf-8"?>
<p188:cmLst xmlns:a="http://schemas.openxmlformats.org/drawingml/2006/main" xmlns:r="http://schemas.openxmlformats.org/officeDocument/2006/relationships" xmlns:p188="http://schemas.microsoft.com/office/powerpoint/2018/8/main">
  <p188:cm id="{7B086429-CFFC-46AB-92DD-0D38F7A38C4D}" authorId="{A48A4EC4-424F-D8FE-FF3E-CD146838E3AD}" created="2025-03-18T17:33:49.108">
    <ac:txMkLst xmlns:ac="http://schemas.microsoft.com/office/drawing/2013/main/command">
      <pc:docMk xmlns:pc="http://schemas.microsoft.com/office/powerpoint/2013/main/command"/>
      <pc:sldMk xmlns:pc="http://schemas.microsoft.com/office/powerpoint/2013/main/command" cId="3251651883" sldId="552"/>
      <ac:spMk id="3" creationId="{916FB26D-9F50-478D-F909-4FEB7A54D8F8}"/>
      <ac:txMk cp="50">
        <ac:context len="302" hash="1363262342"/>
      </ac:txMk>
    </ac:txMkLst>
    <p188:pos x="9855868" y="240631"/>
    <p188:replyLst>
      <p188:reply id="{B3C20843-9DCA-4C95-9FB2-5FEB0628B750}" authorId="{A48A4EC4-424F-D8FE-FF3E-CD146838E3AD}" created="2025-03-18T17:34:53.282">
        <p188:txBody>
          <a:bodyPr/>
          <a:lstStyle/>
          <a:p>
            <a:r>
              <a:rPr lang="en-US"/>
              <a:t>(Normal, Threat, Other)</a:t>
            </a:r>
          </a:p>
        </p188:txBody>
      </p188:reply>
    </p188:replyLst>
    <p188:txBody>
      <a:bodyPr/>
      <a:lstStyle/>
      <a:p>
        <a:r>
          <a:rPr lang="en-US"/>
          <a:t>(e.g., IP addresses, packet sizes, login attempts).</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01251B-28E8-49F2-8B89-C60E6D0D53F1}"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FF6A67AD-3AFB-4145-9146-25754219E51B}">
      <dgm:prSet phldrT="[Text]" phldr="0"/>
      <dgm:spPr/>
      <dgm:t>
        <a:bodyPr/>
        <a:lstStyle/>
        <a:p>
          <a:pPr rtl="0"/>
          <a:r>
            <a:rPr lang="en-US">
              <a:latin typeface="Times New Roman"/>
              <a:cs typeface="Arial"/>
            </a:rPr>
            <a:t>Main Objective</a:t>
          </a:r>
        </a:p>
      </dgm:t>
    </dgm:pt>
    <dgm:pt modelId="{4740145F-884B-4A77-8C99-D43E3D46D514}" type="parTrans" cxnId="{C3F49809-048F-4AF0-8F57-A10D49CA06D0}">
      <dgm:prSet/>
      <dgm:spPr/>
      <dgm:t>
        <a:bodyPr/>
        <a:lstStyle/>
        <a:p>
          <a:endParaRPr lang="en-US"/>
        </a:p>
      </dgm:t>
    </dgm:pt>
    <dgm:pt modelId="{C2F4FE3C-725D-4CA3-85CE-FB214E05C7A3}" type="sibTrans" cxnId="{C3F49809-048F-4AF0-8F57-A10D49CA06D0}">
      <dgm:prSet/>
      <dgm:spPr/>
      <dgm:t>
        <a:bodyPr/>
        <a:lstStyle/>
        <a:p>
          <a:endParaRPr lang="en-US"/>
        </a:p>
      </dgm:t>
    </dgm:pt>
    <dgm:pt modelId="{A2A98DB8-DE19-40FA-B9AD-E515994E902F}">
      <dgm:prSet phldrT="[Text]" phldr="0"/>
      <dgm:spPr/>
      <dgm:t>
        <a:bodyPr/>
        <a:lstStyle/>
        <a:p>
          <a:pPr rtl="0"/>
          <a:r>
            <a:rPr lang="en-US">
              <a:latin typeface="Times New Roman"/>
              <a:cs typeface="Arial"/>
            </a:rPr>
            <a:t>To develop and validate adaptive deep learning models for comprehensive threat profiling in NextGen Security Operations Centers (SOCs), enhancing detection and response capabilities across diverse organizational environments.</a:t>
          </a:r>
        </a:p>
      </dgm:t>
    </dgm:pt>
    <dgm:pt modelId="{D12D2612-92FC-4AA5-9E84-AD83B56C89E3}" type="parTrans" cxnId="{4CC4C061-D09B-483D-A8A7-14AEC56CDA3D}">
      <dgm:prSet/>
      <dgm:spPr/>
      <dgm:t>
        <a:bodyPr/>
        <a:lstStyle/>
        <a:p>
          <a:endParaRPr lang="en-US"/>
        </a:p>
      </dgm:t>
    </dgm:pt>
    <dgm:pt modelId="{D5F397E3-74FB-4352-8B6C-5D30C49EA078}" type="sibTrans" cxnId="{4CC4C061-D09B-483D-A8A7-14AEC56CDA3D}">
      <dgm:prSet/>
      <dgm:spPr/>
      <dgm:t>
        <a:bodyPr/>
        <a:lstStyle/>
        <a:p>
          <a:endParaRPr lang="en-US"/>
        </a:p>
      </dgm:t>
    </dgm:pt>
    <dgm:pt modelId="{DB6BF9F1-3546-48B5-ADD3-79146AFD47FD}">
      <dgm:prSet phldrT="[Text]" phldr="0"/>
      <dgm:spPr/>
      <dgm:t>
        <a:bodyPr/>
        <a:lstStyle/>
        <a:p>
          <a:pPr rtl="0"/>
          <a:r>
            <a:rPr lang="en-US">
              <a:latin typeface="Times New Roman"/>
              <a:cs typeface="Arial"/>
            </a:rPr>
            <a:t>Sub Objectives</a:t>
          </a:r>
        </a:p>
      </dgm:t>
    </dgm:pt>
    <dgm:pt modelId="{DD639712-4EA3-4DF4-806A-FF10BE35EE62}" type="parTrans" cxnId="{B62E8B03-30EE-4D83-8357-B68B2A0B403D}">
      <dgm:prSet/>
      <dgm:spPr/>
      <dgm:t>
        <a:bodyPr/>
        <a:lstStyle/>
        <a:p>
          <a:endParaRPr lang="en-US"/>
        </a:p>
      </dgm:t>
    </dgm:pt>
    <dgm:pt modelId="{8E9CA5A9-15E9-489E-B34C-54D4C51AAA55}" type="sibTrans" cxnId="{B62E8B03-30EE-4D83-8357-B68B2A0B403D}">
      <dgm:prSet/>
      <dgm:spPr/>
      <dgm:t>
        <a:bodyPr/>
        <a:lstStyle/>
        <a:p>
          <a:endParaRPr lang="en-US"/>
        </a:p>
      </dgm:t>
    </dgm:pt>
    <dgm:pt modelId="{1115CF60-8E1D-4F6B-A4D2-AFB8D97AA9D0}">
      <dgm:prSet phldr="0"/>
      <dgm:spPr/>
      <dgm:t>
        <a:bodyPr/>
        <a:lstStyle/>
        <a:p>
          <a:pPr rtl="0"/>
          <a:r>
            <a:rPr lang="en-US">
              <a:latin typeface="Times New Roman"/>
              <a:cs typeface="Arial"/>
            </a:rPr>
            <a:t>Threat Profiling with Network Traffic</a:t>
          </a:r>
        </a:p>
      </dgm:t>
    </dgm:pt>
    <dgm:pt modelId="{2D04C27A-0FC4-4825-89E3-1EF97FE85B99}" type="parTrans" cxnId="{83494A29-76DB-47CA-B42C-2BC95B72917D}">
      <dgm:prSet/>
      <dgm:spPr/>
      <dgm:t>
        <a:bodyPr/>
        <a:lstStyle/>
        <a:p>
          <a:endParaRPr lang="en-US"/>
        </a:p>
      </dgm:t>
    </dgm:pt>
    <dgm:pt modelId="{8CDB8DCA-DB38-47E0-AEAC-20633C69F68F}" type="sibTrans" cxnId="{83494A29-76DB-47CA-B42C-2BC95B72917D}">
      <dgm:prSet/>
      <dgm:spPr/>
      <dgm:t>
        <a:bodyPr/>
        <a:lstStyle/>
        <a:p>
          <a:endParaRPr lang="en-US"/>
        </a:p>
      </dgm:t>
    </dgm:pt>
    <dgm:pt modelId="{B4A23375-4D46-4940-8AC0-F00A433BE822}">
      <dgm:prSet phldr="0"/>
      <dgm:spPr/>
      <dgm:t>
        <a:bodyPr/>
        <a:lstStyle/>
        <a:p>
          <a:pPr rtl="0"/>
          <a:r>
            <a:rPr lang="en-US">
              <a:latin typeface="Times New Roman"/>
              <a:ea typeface="Calibri"/>
              <a:cs typeface="Calibri"/>
            </a:rPr>
            <a:t>Threat Profiling with Human Behavior Analysis</a:t>
          </a:r>
          <a:endParaRPr lang="en-US">
            <a:latin typeface="Times New Roman"/>
            <a:cs typeface="Arial"/>
          </a:endParaRPr>
        </a:p>
      </dgm:t>
    </dgm:pt>
    <dgm:pt modelId="{EEADC5AB-7C3A-45B0-9B93-1463BFFE3D6F}" type="parTrans" cxnId="{749AA24D-205D-4495-A89F-573BA94F6FBD}">
      <dgm:prSet/>
      <dgm:spPr/>
      <dgm:t>
        <a:bodyPr/>
        <a:lstStyle/>
        <a:p>
          <a:endParaRPr lang="en-US"/>
        </a:p>
      </dgm:t>
    </dgm:pt>
    <dgm:pt modelId="{A8D60A1A-23E4-476B-8FD8-C384BBECA2DE}" type="sibTrans" cxnId="{749AA24D-205D-4495-A89F-573BA94F6FBD}">
      <dgm:prSet/>
      <dgm:spPr/>
      <dgm:t>
        <a:bodyPr/>
        <a:lstStyle/>
        <a:p>
          <a:endParaRPr lang="en-US"/>
        </a:p>
      </dgm:t>
    </dgm:pt>
    <dgm:pt modelId="{724CD7BF-33AF-45A1-B918-E699377913DC}">
      <dgm:prSet phldr="0"/>
      <dgm:spPr/>
      <dgm:t>
        <a:bodyPr/>
        <a:lstStyle/>
        <a:p>
          <a:pPr rtl="0"/>
          <a:r>
            <a:rPr lang="en-US">
              <a:latin typeface="Times New Roman"/>
              <a:ea typeface="Calibri"/>
              <a:cs typeface="Calibri"/>
            </a:rPr>
            <a:t>Threat Profiling with Endpoint Data</a:t>
          </a:r>
        </a:p>
      </dgm:t>
    </dgm:pt>
    <dgm:pt modelId="{B8E92D4B-338C-4D92-A5BA-12726A28F793}" type="parTrans" cxnId="{161A3AF5-2210-41BE-A162-C659E1E2593C}">
      <dgm:prSet/>
      <dgm:spPr/>
      <dgm:t>
        <a:bodyPr/>
        <a:lstStyle/>
        <a:p>
          <a:endParaRPr lang="en-US"/>
        </a:p>
      </dgm:t>
    </dgm:pt>
    <dgm:pt modelId="{8D55D08E-987E-4FE8-A3F6-4D3978B34459}" type="sibTrans" cxnId="{161A3AF5-2210-41BE-A162-C659E1E2593C}">
      <dgm:prSet/>
      <dgm:spPr/>
      <dgm:t>
        <a:bodyPr/>
        <a:lstStyle/>
        <a:p>
          <a:endParaRPr lang="en-US"/>
        </a:p>
      </dgm:t>
    </dgm:pt>
    <dgm:pt modelId="{DED14CD5-DCD2-4189-9F5F-CA63D80F854C}">
      <dgm:prSet phldr="0"/>
      <dgm:spPr/>
      <dgm:t>
        <a:bodyPr/>
        <a:lstStyle/>
        <a:p>
          <a:pPr rtl="0"/>
          <a:r>
            <a:rPr lang="en-US">
              <a:latin typeface="Times New Roman"/>
              <a:ea typeface="Calibri"/>
              <a:cs typeface="Calibri"/>
            </a:rPr>
            <a:t>Threat Profiling with Physical Security System</a:t>
          </a:r>
        </a:p>
      </dgm:t>
    </dgm:pt>
    <dgm:pt modelId="{192CF55B-1008-451C-A501-92AEF0AF3A06}" type="parTrans" cxnId="{3608C314-5BC1-43B6-8DEC-3E6999F84C4A}">
      <dgm:prSet/>
      <dgm:spPr/>
      <dgm:t>
        <a:bodyPr/>
        <a:lstStyle/>
        <a:p>
          <a:endParaRPr lang="en-US"/>
        </a:p>
      </dgm:t>
    </dgm:pt>
    <dgm:pt modelId="{CAE849D1-ACBF-4070-97E7-FF0B11831397}" type="sibTrans" cxnId="{3608C314-5BC1-43B6-8DEC-3E6999F84C4A}">
      <dgm:prSet/>
      <dgm:spPr/>
      <dgm:t>
        <a:bodyPr/>
        <a:lstStyle/>
        <a:p>
          <a:endParaRPr lang="en-US"/>
        </a:p>
      </dgm:t>
    </dgm:pt>
    <dgm:pt modelId="{C56AEB1C-8CB5-452B-BF62-DFA2A6FCE750}" type="pres">
      <dgm:prSet presAssocID="{DA01251B-28E8-49F2-8B89-C60E6D0D53F1}" presName="Name0" presStyleCnt="0">
        <dgm:presLayoutVars>
          <dgm:dir/>
          <dgm:animLvl val="lvl"/>
          <dgm:resizeHandles val="exact"/>
        </dgm:presLayoutVars>
      </dgm:prSet>
      <dgm:spPr/>
    </dgm:pt>
    <dgm:pt modelId="{9553F289-BF86-4A95-9075-30F63AA6EE45}" type="pres">
      <dgm:prSet presAssocID="{DB6BF9F1-3546-48B5-ADD3-79146AFD47FD}" presName="boxAndChildren" presStyleCnt="0"/>
      <dgm:spPr/>
    </dgm:pt>
    <dgm:pt modelId="{6B766E31-A91C-41DD-AB68-D0B2D046C890}" type="pres">
      <dgm:prSet presAssocID="{DB6BF9F1-3546-48B5-ADD3-79146AFD47FD}" presName="parentTextBox" presStyleLbl="node1" presStyleIdx="0" presStyleCnt="2"/>
      <dgm:spPr/>
    </dgm:pt>
    <dgm:pt modelId="{39071EA3-F044-43FF-B922-55754A3BDE53}" type="pres">
      <dgm:prSet presAssocID="{DB6BF9F1-3546-48B5-ADD3-79146AFD47FD}" presName="entireBox" presStyleLbl="node1" presStyleIdx="0" presStyleCnt="2"/>
      <dgm:spPr/>
    </dgm:pt>
    <dgm:pt modelId="{AAE7A6E4-C0F0-4950-B3E2-C381F91160DF}" type="pres">
      <dgm:prSet presAssocID="{DB6BF9F1-3546-48B5-ADD3-79146AFD47FD}" presName="descendantBox" presStyleCnt="0"/>
      <dgm:spPr/>
    </dgm:pt>
    <dgm:pt modelId="{E67629D9-64D9-46E8-8EEC-7CB600221E54}" type="pres">
      <dgm:prSet presAssocID="{1115CF60-8E1D-4F6B-A4D2-AFB8D97AA9D0}" presName="childTextBox" presStyleLbl="fgAccFollowNode1" presStyleIdx="0" presStyleCnt="5">
        <dgm:presLayoutVars>
          <dgm:bulletEnabled val="1"/>
        </dgm:presLayoutVars>
      </dgm:prSet>
      <dgm:spPr/>
    </dgm:pt>
    <dgm:pt modelId="{589E3188-5213-4B14-89F0-F219D4DCA3C0}" type="pres">
      <dgm:prSet presAssocID="{B4A23375-4D46-4940-8AC0-F00A433BE822}" presName="childTextBox" presStyleLbl="fgAccFollowNode1" presStyleIdx="1" presStyleCnt="5">
        <dgm:presLayoutVars>
          <dgm:bulletEnabled val="1"/>
        </dgm:presLayoutVars>
      </dgm:prSet>
      <dgm:spPr/>
    </dgm:pt>
    <dgm:pt modelId="{ED78BA83-6E73-4777-94BB-4F16558D29B7}" type="pres">
      <dgm:prSet presAssocID="{724CD7BF-33AF-45A1-B918-E699377913DC}" presName="childTextBox" presStyleLbl="fgAccFollowNode1" presStyleIdx="2" presStyleCnt="5">
        <dgm:presLayoutVars>
          <dgm:bulletEnabled val="1"/>
        </dgm:presLayoutVars>
      </dgm:prSet>
      <dgm:spPr/>
    </dgm:pt>
    <dgm:pt modelId="{57495FDB-F8B7-40B0-8864-2FE04C3329A0}" type="pres">
      <dgm:prSet presAssocID="{DED14CD5-DCD2-4189-9F5F-CA63D80F854C}" presName="childTextBox" presStyleLbl="fgAccFollowNode1" presStyleIdx="3" presStyleCnt="5">
        <dgm:presLayoutVars>
          <dgm:bulletEnabled val="1"/>
        </dgm:presLayoutVars>
      </dgm:prSet>
      <dgm:spPr/>
    </dgm:pt>
    <dgm:pt modelId="{8FD4A5C2-90D8-4F05-BFC6-5AD1F6343591}" type="pres">
      <dgm:prSet presAssocID="{C2F4FE3C-725D-4CA3-85CE-FB214E05C7A3}" presName="sp" presStyleCnt="0"/>
      <dgm:spPr/>
    </dgm:pt>
    <dgm:pt modelId="{1DD6C3C8-EB46-4806-90FA-BA1AEA370EF5}" type="pres">
      <dgm:prSet presAssocID="{FF6A67AD-3AFB-4145-9146-25754219E51B}" presName="arrowAndChildren" presStyleCnt="0"/>
      <dgm:spPr/>
    </dgm:pt>
    <dgm:pt modelId="{043A9234-3D4C-4AF6-9266-EDF39D02E8DD}" type="pres">
      <dgm:prSet presAssocID="{FF6A67AD-3AFB-4145-9146-25754219E51B}" presName="parentTextArrow" presStyleLbl="node1" presStyleIdx="0" presStyleCnt="2"/>
      <dgm:spPr/>
    </dgm:pt>
    <dgm:pt modelId="{E0988855-70E5-4973-98D9-925A42F83805}" type="pres">
      <dgm:prSet presAssocID="{FF6A67AD-3AFB-4145-9146-25754219E51B}" presName="arrow" presStyleLbl="node1" presStyleIdx="1" presStyleCnt="2"/>
      <dgm:spPr/>
    </dgm:pt>
    <dgm:pt modelId="{31687A4A-8634-4C7D-8F91-0A01484B3ABE}" type="pres">
      <dgm:prSet presAssocID="{FF6A67AD-3AFB-4145-9146-25754219E51B}" presName="descendantArrow" presStyleCnt="0"/>
      <dgm:spPr/>
    </dgm:pt>
    <dgm:pt modelId="{F5A9F22C-F8B3-4879-8BB2-1954C208FEEB}" type="pres">
      <dgm:prSet presAssocID="{A2A98DB8-DE19-40FA-B9AD-E515994E902F}" presName="childTextArrow" presStyleLbl="fgAccFollowNode1" presStyleIdx="4" presStyleCnt="5">
        <dgm:presLayoutVars>
          <dgm:bulletEnabled val="1"/>
        </dgm:presLayoutVars>
      </dgm:prSet>
      <dgm:spPr/>
    </dgm:pt>
  </dgm:ptLst>
  <dgm:cxnLst>
    <dgm:cxn modelId="{B62E8B03-30EE-4D83-8357-B68B2A0B403D}" srcId="{DA01251B-28E8-49F2-8B89-C60E6D0D53F1}" destId="{DB6BF9F1-3546-48B5-ADD3-79146AFD47FD}" srcOrd="1" destOrd="0" parTransId="{DD639712-4EA3-4DF4-806A-FF10BE35EE62}" sibTransId="{8E9CA5A9-15E9-489E-B34C-54D4C51AAA55}"/>
    <dgm:cxn modelId="{9E77E108-7FF6-4873-B8DD-4DA3573797BE}" type="presOf" srcId="{DB6BF9F1-3546-48B5-ADD3-79146AFD47FD}" destId="{39071EA3-F044-43FF-B922-55754A3BDE53}" srcOrd="1" destOrd="0" presId="urn:microsoft.com/office/officeart/2005/8/layout/process4"/>
    <dgm:cxn modelId="{C3F49809-048F-4AF0-8F57-A10D49CA06D0}" srcId="{DA01251B-28E8-49F2-8B89-C60E6D0D53F1}" destId="{FF6A67AD-3AFB-4145-9146-25754219E51B}" srcOrd="0" destOrd="0" parTransId="{4740145F-884B-4A77-8C99-D43E3D46D514}" sibTransId="{C2F4FE3C-725D-4CA3-85CE-FB214E05C7A3}"/>
    <dgm:cxn modelId="{3608C314-5BC1-43B6-8DEC-3E6999F84C4A}" srcId="{DB6BF9F1-3546-48B5-ADD3-79146AFD47FD}" destId="{DED14CD5-DCD2-4189-9F5F-CA63D80F854C}" srcOrd="3" destOrd="0" parTransId="{192CF55B-1008-451C-A501-92AEF0AF3A06}" sibTransId="{CAE849D1-ACBF-4070-97E7-FF0B11831397}"/>
    <dgm:cxn modelId="{66F5F11C-58E2-41A9-B97D-654A46ED2198}" type="presOf" srcId="{724CD7BF-33AF-45A1-B918-E699377913DC}" destId="{ED78BA83-6E73-4777-94BB-4F16558D29B7}" srcOrd="0" destOrd="0" presId="urn:microsoft.com/office/officeart/2005/8/layout/process4"/>
    <dgm:cxn modelId="{83494A29-76DB-47CA-B42C-2BC95B72917D}" srcId="{DB6BF9F1-3546-48B5-ADD3-79146AFD47FD}" destId="{1115CF60-8E1D-4F6B-A4D2-AFB8D97AA9D0}" srcOrd="0" destOrd="0" parTransId="{2D04C27A-0FC4-4825-89E3-1EF97FE85B99}" sibTransId="{8CDB8DCA-DB38-47E0-AEAC-20633C69F68F}"/>
    <dgm:cxn modelId="{4CC4C061-D09B-483D-A8A7-14AEC56CDA3D}" srcId="{FF6A67AD-3AFB-4145-9146-25754219E51B}" destId="{A2A98DB8-DE19-40FA-B9AD-E515994E902F}" srcOrd="0" destOrd="0" parTransId="{D12D2612-92FC-4AA5-9E84-AD83B56C89E3}" sibTransId="{D5F397E3-74FB-4352-8B6C-5D30C49EA078}"/>
    <dgm:cxn modelId="{840E354A-7B5D-418A-82EE-12FD7EA293FF}" type="presOf" srcId="{FF6A67AD-3AFB-4145-9146-25754219E51B}" destId="{043A9234-3D4C-4AF6-9266-EDF39D02E8DD}" srcOrd="0" destOrd="0" presId="urn:microsoft.com/office/officeart/2005/8/layout/process4"/>
    <dgm:cxn modelId="{D8B0FA4B-3BC8-45DC-807D-C0C516B9CFD8}" type="presOf" srcId="{DB6BF9F1-3546-48B5-ADD3-79146AFD47FD}" destId="{6B766E31-A91C-41DD-AB68-D0B2D046C890}" srcOrd="0" destOrd="0" presId="urn:microsoft.com/office/officeart/2005/8/layout/process4"/>
    <dgm:cxn modelId="{749AA24D-205D-4495-A89F-573BA94F6FBD}" srcId="{DB6BF9F1-3546-48B5-ADD3-79146AFD47FD}" destId="{B4A23375-4D46-4940-8AC0-F00A433BE822}" srcOrd="1" destOrd="0" parTransId="{EEADC5AB-7C3A-45B0-9B93-1463BFFE3D6F}" sibTransId="{A8D60A1A-23E4-476B-8FD8-C384BBECA2DE}"/>
    <dgm:cxn modelId="{E42D0D81-67AA-4C9F-9C4E-9D4506C9CF15}" type="presOf" srcId="{B4A23375-4D46-4940-8AC0-F00A433BE822}" destId="{589E3188-5213-4B14-89F0-F219D4DCA3C0}" srcOrd="0" destOrd="0" presId="urn:microsoft.com/office/officeart/2005/8/layout/process4"/>
    <dgm:cxn modelId="{F0298A8C-24C5-4ED9-917F-547956F6268F}" type="presOf" srcId="{DA01251B-28E8-49F2-8B89-C60E6D0D53F1}" destId="{C56AEB1C-8CB5-452B-BF62-DFA2A6FCE750}" srcOrd="0" destOrd="0" presId="urn:microsoft.com/office/officeart/2005/8/layout/process4"/>
    <dgm:cxn modelId="{AE4A6591-1CD1-4518-9B58-951B8F7DE3AC}" type="presOf" srcId="{A2A98DB8-DE19-40FA-B9AD-E515994E902F}" destId="{F5A9F22C-F8B3-4879-8BB2-1954C208FEEB}" srcOrd="0" destOrd="0" presId="urn:microsoft.com/office/officeart/2005/8/layout/process4"/>
    <dgm:cxn modelId="{309EEDB9-B5FC-4619-8019-1EC96B351FE9}" type="presOf" srcId="{1115CF60-8E1D-4F6B-A4D2-AFB8D97AA9D0}" destId="{E67629D9-64D9-46E8-8EEC-7CB600221E54}" srcOrd="0" destOrd="0" presId="urn:microsoft.com/office/officeart/2005/8/layout/process4"/>
    <dgm:cxn modelId="{CB4837C3-A7D7-468E-9688-B78511E48641}" type="presOf" srcId="{DED14CD5-DCD2-4189-9F5F-CA63D80F854C}" destId="{57495FDB-F8B7-40B0-8864-2FE04C3329A0}" srcOrd="0" destOrd="0" presId="urn:microsoft.com/office/officeart/2005/8/layout/process4"/>
    <dgm:cxn modelId="{79C1B8E4-F6BC-430F-8247-DB8124DABE66}" type="presOf" srcId="{FF6A67AD-3AFB-4145-9146-25754219E51B}" destId="{E0988855-70E5-4973-98D9-925A42F83805}" srcOrd="1" destOrd="0" presId="urn:microsoft.com/office/officeart/2005/8/layout/process4"/>
    <dgm:cxn modelId="{161A3AF5-2210-41BE-A162-C659E1E2593C}" srcId="{DB6BF9F1-3546-48B5-ADD3-79146AFD47FD}" destId="{724CD7BF-33AF-45A1-B918-E699377913DC}" srcOrd="2" destOrd="0" parTransId="{B8E92D4B-338C-4D92-A5BA-12726A28F793}" sibTransId="{8D55D08E-987E-4FE8-A3F6-4D3978B34459}"/>
    <dgm:cxn modelId="{DB544A79-E32F-46F7-9997-3536DE046A44}" type="presParOf" srcId="{C56AEB1C-8CB5-452B-BF62-DFA2A6FCE750}" destId="{9553F289-BF86-4A95-9075-30F63AA6EE45}" srcOrd="0" destOrd="0" presId="urn:microsoft.com/office/officeart/2005/8/layout/process4"/>
    <dgm:cxn modelId="{515D9D27-D5A3-4BF3-AF0A-2D8EF014BA31}" type="presParOf" srcId="{9553F289-BF86-4A95-9075-30F63AA6EE45}" destId="{6B766E31-A91C-41DD-AB68-D0B2D046C890}" srcOrd="0" destOrd="0" presId="urn:microsoft.com/office/officeart/2005/8/layout/process4"/>
    <dgm:cxn modelId="{282DD59F-3AC4-4118-AC98-AF14B8686E61}" type="presParOf" srcId="{9553F289-BF86-4A95-9075-30F63AA6EE45}" destId="{39071EA3-F044-43FF-B922-55754A3BDE53}" srcOrd="1" destOrd="0" presId="urn:microsoft.com/office/officeart/2005/8/layout/process4"/>
    <dgm:cxn modelId="{5509B7F7-2F37-490D-AFB6-4A4279C5F6D5}" type="presParOf" srcId="{9553F289-BF86-4A95-9075-30F63AA6EE45}" destId="{AAE7A6E4-C0F0-4950-B3E2-C381F91160DF}" srcOrd="2" destOrd="0" presId="urn:microsoft.com/office/officeart/2005/8/layout/process4"/>
    <dgm:cxn modelId="{03BBB69C-1F9A-4947-86CC-B9A593F219B9}" type="presParOf" srcId="{AAE7A6E4-C0F0-4950-B3E2-C381F91160DF}" destId="{E67629D9-64D9-46E8-8EEC-7CB600221E54}" srcOrd="0" destOrd="0" presId="urn:microsoft.com/office/officeart/2005/8/layout/process4"/>
    <dgm:cxn modelId="{12387A4F-8786-4404-BF16-4A13A654D5FA}" type="presParOf" srcId="{AAE7A6E4-C0F0-4950-B3E2-C381F91160DF}" destId="{589E3188-5213-4B14-89F0-F219D4DCA3C0}" srcOrd="1" destOrd="0" presId="urn:microsoft.com/office/officeart/2005/8/layout/process4"/>
    <dgm:cxn modelId="{9EFCBBFD-D01A-4896-A440-B7C58C4CB48F}" type="presParOf" srcId="{AAE7A6E4-C0F0-4950-B3E2-C381F91160DF}" destId="{ED78BA83-6E73-4777-94BB-4F16558D29B7}" srcOrd="2" destOrd="0" presId="urn:microsoft.com/office/officeart/2005/8/layout/process4"/>
    <dgm:cxn modelId="{406EADEA-98BB-4525-A137-CF48141C4E63}" type="presParOf" srcId="{AAE7A6E4-C0F0-4950-B3E2-C381F91160DF}" destId="{57495FDB-F8B7-40B0-8864-2FE04C3329A0}" srcOrd="3" destOrd="0" presId="urn:microsoft.com/office/officeart/2005/8/layout/process4"/>
    <dgm:cxn modelId="{D87AE8ED-886A-4501-A3C4-CD91A930678A}" type="presParOf" srcId="{C56AEB1C-8CB5-452B-BF62-DFA2A6FCE750}" destId="{8FD4A5C2-90D8-4F05-BFC6-5AD1F6343591}" srcOrd="1" destOrd="0" presId="urn:microsoft.com/office/officeart/2005/8/layout/process4"/>
    <dgm:cxn modelId="{9A25BE34-D714-4143-8DFE-63588FA9C6DF}" type="presParOf" srcId="{C56AEB1C-8CB5-452B-BF62-DFA2A6FCE750}" destId="{1DD6C3C8-EB46-4806-90FA-BA1AEA370EF5}" srcOrd="2" destOrd="0" presId="urn:microsoft.com/office/officeart/2005/8/layout/process4"/>
    <dgm:cxn modelId="{6D2AF5BC-502A-4032-9794-942849344A52}" type="presParOf" srcId="{1DD6C3C8-EB46-4806-90FA-BA1AEA370EF5}" destId="{043A9234-3D4C-4AF6-9266-EDF39D02E8DD}" srcOrd="0" destOrd="0" presId="urn:microsoft.com/office/officeart/2005/8/layout/process4"/>
    <dgm:cxn modelId="{DEF5D0C2-DE3E-4176-9CDF-54C14BE67BDC}" type="presParOf" srcId="{1DD6C3C8-EB46-4806-90FA-BA1AEA370EF5}" destId="{E0988855-70E5-4973-98D9-925A42F83805}" srcOrd="1" destOrd="0" presId="urn:microsoft.com/office/officeart/2005/8/layout/process4"/>
    <dgm:cxn modelId="{AD51F694-F914-4B1A-B873-A5C1C75B3686}" type="presParOf" srcId="{1DD6C3C8-EB46-4806-90FA-BA1AEA370EF5}" destId="{31687A4A-8634-4C7D-8F91-0A01484B3ABE}" srcOrd="2" destOrd="0" presId="urn:microsoft.com/office/officeart/2005/8/layout/process4"/>
    <dgm:cxn modelId="{71794CF3-8883-477E-9342-F1C25950DC18}" type="presParOf" srcId="{31687A4A-8634-4C7D-8F91-0A01484B3ABE}" destId="{F5A9F22C-F8B3-4879-8BB2-1954C208FEE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80AB2F-62EC-4216-89B5-84E1727F14CB}" type="doc">
      <dgm:prSet loTypeId="urn:microsoft.com/office/officeart/2005/8/layout/vList3" loCatId="list" qsTypeId="urn:microsoft.com/office/officeart/2005/8/quickstyle/simple1" qsCatId="simple" csTypeId="urn:microsoft.com/office/officeart/2005/8/colors/accent0_3" csCatId="mainScheme"/>
      <dgm:spPr/>
      <dgm:t>
        <a:bodyPr/>
        <a:lstStyle/>
        <a:p>
          <a:endParaRPr lang="en-US"/>
        </a:p>
      </dgm:t>
    </dgm:pt>
    <dgm:pt modelId="{1BA4B48F-EACE-48A5-8E45-CF4149C97F89}">
      <dgm:prSet/>
      <dgm:spPr/>
      <dgm:t>
        <a:bodyPr/>
        <a:lstStyle/>
        <a:p>
          <a:r>
            <a:rPr lang="en-US" b="1"/>
            <a:t>Market Demand</a:t>
          </a:r>
          <a:endParaRPr lang="en-US"/>
        </a:p>
      </dgm:t>
    </dgm:pt>
    <dgm:pt modelId="{F64DC790-0DF9-4049-8585-27AB8BB7106F}" type="parTrans" cxnId="{A3739551-0C96-438F-BD56-C92477C89363}">
      <dgm:prSet/>
      <dgm:spPr/>
      <dgm:t>
        <a:bodyPr/>
        <a:lstStyle/>
        <a:p>
          <a:endParaRPr lang="en-US"/>
        </a:p>
      </dgm:t>
    </dgm:pt>
    <dgm:pt modelId="{1481700B-63DD-41A1-9ECF-B7E9C9370FBE}" type="sibTrans" cxnId="{A3739551-0C96-438F-BD56-C92477C89363}">
      <dgm:prSet/>
      <dgm:spPr/>
      <dgm:t>
        <a:bodyPr/>
        <a:lstStyle/>
        <a:p>
          <a:endParaRPr lang="en-US"/>
        </a:p>
      </dgm:t>
    </dgm:pt>
    <dgm:pt modelId="{4058757D-A4D4-4FBA-93ED-D4EC6841A6ED}">
      <dgm:prSet/>
      <dgm:spPr/>
      <dgm:t>
        <a:bodyPr/>
        <a:lstStyle/>
        <a:p>
          <a:r>
            <a:rPr lang="en-US" b="1"/>
            <a:t>Competitive Advantage</a:t>
          </a:r>
          <a:endParaRPr lang="en-US"/>
        </a:p>
      </dgm:t>
    </dgm:pt>
    <dgm:pt modelId="{446360CB-D5D4-4D4F-8DB5-9DB464A08458}" type="parTrans" cxnId="{1DDBE35C-2D5D-4A3E-86C7-EE6F72AAE481}">
      <dgm:prSet/>
      <dgm:spPr/>
      <dgm:t>
        <a:bodyPr/>
        <a:lstStyle/>
        <a:p>
          <a:endParaRPr lang="en-US"/>
        </a:p>
      </dgm:t>
    </dgm:pt>
    <dgm:pt modelId="{8A0C797B-C386-400A-86E9-C913AAC52992}" type="sibTrans" cxnId="{1DDBE35C-2D5D-4A3E-86C7-EE6F72AAE481}">
      <dgm:prSet/>
      <dgm:spPr/>
      <dgm:t>
        <a:bodyPr/>
        <a:lstStyle/>
        <a:p>
          <a:endParaRPr lang="en-US"/>
        </a:p>
      </dgm:t>
    </dgm:pt>
    <dgm:pt modelId="{C21A0DCF-471B-4AD9-89A4-5615BE1A536B}">
      <dgm:prSet/>
      <dgm:spPr/>
      <dgm:t>
        <a:bodyPr/>
        <a:lstStyle/>
        <a:p>
          <a:r>
            <a:rPr lang="en-US" b="1"/>
            <a:t>Scalability</a:t>
          </a:r>
          <a:endParaRPr lang="en-US"/>
        </a:p>
      </dgm:t>
    </dgm:pt>
    <dgm:pt modelId="{D0DF96DF-82E5-4C03-BCF0-BC76F7AB8059}" type="parTrans" cxnId="{B39F4B1B-D098-4B68-B405-8CB2C8D94C10}">
      <dgm:prSet/>
      <dgm:spPr/>
      <dgm:t>
        <a:bodyPr/>
        <a:lstStyle/>
        <a:p>
          <a:endParaRPr lang="en-US"/>
        </a:p>
      </dgm:t>
    </dgm:pt>
    <dgm:pt modelId="{C9618E40-4739-45FF-AE09-F1CF408B680A}" type="sibTrans" cxnId="{B39F4B1B-D098-4B68-B405-8CB2C8D94C10}">
      <dgm:prSet/>
      <dgm:spPr/>
      <dgm:t>
        <a:bodyPr/>
        <a:lstStyle/>
        <a:p>
          <a:endParaRPr lang="en-US"/>
        </a:p>
      </dgm:t>
    </dgm:pt>
    <dgm:pt modelId="{1142DF88-0BCC-4CCA-85F7-AF1E45005473}">
      <dgm:prSet/>
      <dgm:spPr/>
      <dgm:t>
        <a:bodyPr/>
        <a:lstStyle/>
        <a:p>
          <a:r>
            <a:rPr lang="en-US" b="1"/>
            <a:t>Integration Capability</a:t>
          </a:r>
          <a:endParaRPr lang="en-US"/>
        </a:p>
      </dgm:t>
    </dgm:pt>
    <dgm:pt modelId="{B3F79CC4-B08D-4720-9C89-5CBF763C6650}" type="parTrans" cxnId="{657873CC-05C0-41E1-A280-F3B45F13BB8B}">
      <dgm:prSet/>
      <dgm:spPr/>
      <dgm:t>
        <a:bodyPr/>
        <a:lstStyle/>
        <a:p>
          <a:endParaRPr lang="en-US"/>
        </a:p>
      </dgm:t>
    </dgm:pt>
    <dgm:pt modelId="{7082733A-4DEA-42EC-AABB-A3A2E10F2F62}" type="sibTrans" cxnId="{657873CC-05C0-41E1-A280-F3B45F13BB8B}">
      <dgm:prSet/>
      <dgm:spPr/>
      <dgm:t>
        <a:bodyPr/>
        <a:lstStyle/>
        <a:p>
          <a:endParaRPr lang="en-US"/>
        </a:p>
      </dgm:t>
    </dgm:pt>
    <dgm:pt modelId="{6EAA2E68-49DA-4269-96B5-FEA638DD97C4}">
      <dgm:prSet/>
      <dgm:spPr/>
      <dgm:t>
        <a:bodyPr/>
        <a:lstStyle/>
        <a:p>
          <a:r>
            <a:rPr lang="en-US" b="1"/>
            <a:t>Subscription-Based Model</a:t>
          </a:r>
          <a:endParaRPr lang="en-US"/>
        </a:p>
      </dgm:t>
    </dgm:pt>
    <dgm:pt modelId="{0DB65A37-8DE9-4BD0-A51D-F6731212C358}" type="parTrans" cxnId="{B9539D47-C482-4CE1-9DB5-B89B8D198BDC}">
      <dgm:prSet/>
      <dgm:spPr/>
      <dgm:t>
        <a:bodyPr/>
        <a:lstStyle/>
        <a:p>
          <a:endParaRPr lang="en-US"/>
        </a:p>
      </dgm:t>
    </dgm:pt>
    <dgm:pt modelId="{BD2C0E7D-A15F-4473-AE2A-F8F9D364CF97}" type="sibTrans" cxnId="{B9539D47-C482-4CE1-9DB5-B89B8D198BDC}">
      <dgm:prSet/>
      <dgm:spPr/>
      <dgm:t>
        <a:bodyPr/>
        <a:lstStyle/>
        <a:p>
          <a:endParaRPr lang="en-US"/>
        </a:p>
      </dgm:t>
    </dgm:pt>
    <dgm:pt modelId="{3CFCA928-7D23-425D-B347-92742104EA14}">
      <dgm:prSet/>
      <dgm:spPr/>
      <dgm:t>
        <a:bodyPr/>
        <a:lstStyle/>
        <a:p>
          <a:r>
            <a:rPr lang="en-US" b="1"/>
            <a:t>Regulatory Compliance</a:t>
          </a:r>
          <a:endParaRPr lang="en-US"/>
        </a:p>
      </dgm:t>
    </dgm:pt>
    <dgm:pt modelId="{2F3EB765-6508-46D6-95E3-70F34C692056}" type="parTrans" cxnId="{709A0AA8-70DC-4C20-B6ED-CC38AC5C8684}">
      <dgm:prSet/>
      <dgm:spPr/>
      <dgm:t>
        <a:bodyPr/>
        <a:lstStyle/>
        <a:p>
          <a:endParaRPr lang="en-US"/>
        </a:p>
      </dgm:t>
    </dgm:pt>
    <dgm:pt modelId="{FF82F50D-479E-4129-A0D4-58B0190EFCF7}" type="sibTrans" cxnId="{709A0AA8-70DC-4C20-B6ED-CC38AC5C8684}">
      <dgm:prSet/>
      <dgm:spPr/>
      <dgm:t>
        <a:bodyPr/>
        <a:lstStyle/>
        <a:p>
          <a:endParaRPr lang="en-US"/>
        </a:p>
      </dgm:t>
    </dgm:pt>
    <dgm:pt modelId="{3F62B237-1A99-4FEF-847C-4067821BFB75}" type="pres">
      <dgm:prSet presAssocID="{2480AB2F-62EC-4216-89B5-84E1727F14CB}" presName="linearFlow" presStyleCnt="0">
        <dgm:presLayoutVars>
          <dgm:dir/>
          <dgm:resizeHandles val="exact"/>
        </dgm:presLayoutVars>
      </dgm:prSet>
      <dgm:spPr/>
    </dgm:pt>
    <dgm:pt modelId="{53BFBF42-3DA9-4C26-A45E-1AF548F60FA6}" type="pres">
      <dgm:prSet presAssocID="{1BA4B48F-EACE-48A5-8E45-CF4149C97F89}" presName="composite" presStyleCnt="0"/>
      <dgm:spPr/>
    </dgm:pt>
    <dgm:pt modelId="{2B3D789B-B14D-4469-A830-C7C6C915492F}" type="pres">
      <dgm:prSet presAssocID="{1BA4B48F-EACE-48A5-8E45-CF4149C97F89}" presName="imgShp" presStyleLbl="fgImgPlace1" presStyleIdx="0" presStyleCnt="6"/>
      <dgm:spPr/>
    </dgm:pt>
    <dgm:pt modelId="{EAEF252D-71ED-4574-82A3-2CF87D2E96FF}" type="pres">
      <dgm:prSet presAssocID="{1BA4B48F-EACE-48A5-8E45-CF4149C97F89}" presName="txShp" presStyleLbl="node1" presStyleIdx="0" presStyleCnt="6">
        <dgm:presLayoutVars>
          <dgm:bulletEnabled val="1"/>
        </dgm:presLayoutVars>
      </dgm:prSet>
      <dgm:spPr/>
    </dgm:pt>
    <dgm:pt modelId="{DF94F1E1-9C72-4412-AE22-0942F9B15F0E}" type="pres">
      <dgm:prSet presAssocID="{1481700B-63DD-41A1-9ECF-B7E9C9370FBE}" presName="spacing" presStyleCnt="0"/>
      <dgm:spPr/>
    </dgm:pt>
    <dgm:pt modelId="{1C1193AA-7C93-49C5-98A1-DB0E4C13BCD3}" type="pres">
      <dgm:prSet presAssocID="{4058757D-A4D4-4FBA-93ED-D4EC6841A6ED}" presName="composite" presStyleCnt="0"/>
      <dgm:spPr/>
    </dgm:pt>
    <dgm:pt modelId="{DB49036A-C1FF-48CD-ABD3-8DD811969D46}" type="pres">
      <dgm:prSet presAssocID="{4058757D-A4D4-4FBA-93ED-D4EC6841A6ED}" presName="imgShp" presStyleLbl="fgImgPlace1" presStyleIdx="1" presStyleCnt="6"/>
      <dgm:spPr/>
    </dgm:pt>
    <dgm:pt modelId="{2FA1800B-EE3C-4946-A805-7B9F6FC069F1}" type="pres">
      <dgm:prSet presAssocID="{4058757D-A4D4-4FBA-93ED-D4EC6841A6ED}" presName="txShp" presStyleLbl="node1" presStyleIdx="1" presStyleCnt="6">
        <dgm:presLayoutVars>
          <dgm:bulletEnabled val="1"/>
        </dgm:presLayoutVars>
      </dgm:prSet>
      <dgm:spPr/>
    </dgm:pt>
    <dgm:pt modelId="{61C658D4-547E-4A9B-A044-68B77F032345}" type="pres">
      <dgm:prSet presAssocID="{8A0C797B-C386-400A-86E9-C913AAC52992}" presName="spacing" presStyleCnt="0"/>
      <dgm:spPr/>
    </dgm:pt>
    <dgm:pt modelId="{10DBF2EE-D9DD-4F62-A338-1A725FB1C285}" type="pres">
      <dgm:prSet presAssocID="{C21A0DCF-471B-4AD9-89A4-5615BE1A536B}" presName="composite" presStyleCnt="0"/>
      <dgm:spPr/>
    </dgm:pt>
    <dgm:pt modelId="{2A003607-F3E9-45F8-BD0D-23D2416286DD}" type="pres">
      <dgm:prSet presAssocID="{C21A0DCF-471B-4AD9-89A4-5615BE1A536B}" presName="imgShp" presStyleLbl="fgImgPlace1" presStyleIdx="2" presStyleCnt="6"/>
      <dgm:spPr/>
    </dgm:pt>
    <dgm:pt modelId="{37BA396E-CF2A-46B3-96E4-E886468A7FDB}" type="pres">
      <dgm:prSet presAssocID="{C21A0DCF-471B-4AD9-89A4-5615BE1A536B}" presName="txShp" presStyleLbl="node1" presStyleIdx="2" presStyleCnt="6">
        <dgm:presLayoutVars>
          <dgm:bulletEnabled val="1"/>
        </dgm:presLayoutVars>
      </dgm:prSet>
      <dgm:spPr/>
    </dgm:pt>
    <dgm:pt modelId="{8826FFA9-FD55-421E-87B5-758ACE048F29}" type="pres">
      <dgm:prSet presAssocID="{C9618E40-4739-45FF-AE09-F1CF408B680A}" presName="spacing" presStyleCnt="0"/>
      <dgm:spPr/>
    </dgm:pt>
    <dgm:pt modelId="{02975874-9ED6-46F4-AFC3-8E8D0F7CF2FC}" type="pres">
      <dgm:prSet presAssocID="{1142DF88-0BCC-4CCA-85F7-AF1E45005473}" presName="composite" presStyleCnt="0"/>
      <dgm:spPr/>
    </dgm:pt>
    <dgm:pt modelId="{78BDA971-FC85-47A0-85EB-721E8D0BA258}" type="pres">
      <dgm:prSet presAssocID="{1142DF88-0BCC-4CCA-85F7-AF1E45005473}" presName="imgShp" presStyleLbl="fgImgPlace1" presStyleIdx="3" presStyleCnt="6"/>
      <dgm:spPr/>
    </dgm:pt>
    <dgm:pt modelId="{C5FE541A-08F9-4DF8-A7CF-26EEA0917D4E}" type="pres">
      <dgm:prSet presAssocID="{1142DF88-0BCC-4CCA-85F7-AF1E45005473}" presName="txShp" presStyleLbl="node1" presStyleIdx="3" presStyleCnt="6">
        <dgm:presLayoutVars>
          <dgm:bulletEnabled val="1"/>
        </dgm:presLayoutVars>
      </dgm:prSet>
      <dgm:spPr/>
    </dgm:pt>
    <dgm:pt modelId="{28A7DFCF-06C7-47FB-AD81-E5823D9AC73D}" type="pres">
      <dgm:prSet presAssocID="{7082733A-4DEA-42EC-AABB-A3A2E10F2F62}" presName="spacing" presStyleCnt="0"/>
      <dgm:spPr/>
    </dgm:pt>
    <dgm:pt modelId="{F34AF04C-79C4-4108-8613-0938DCF9969F}" type="pres">
      <dgm:prSet presAssocID="{6EAA2E68-49DA-4269-96B5-FEA638DD97C4}" presName="composite" presStyleCnt="0"/>
      <dgm:spPr/>
    </dgm:pt>
    <dgm:pt modelId="{D931E155-EBAA-4AA9-BB46-F09654E0C257}" type="pres">
      <dgm:prSet presAssocID="{6EAA2E68-49DA-4269-96B5-FEA638DD97C4}" presName="imgShp" presStyleLbl="fgImgPlace1" presStyleIdx="4" presStyleCnt="6"/>
      <dgm:spPr/>
    </dgm:pt>
    <dgm:pt modelId="{9F3ED70A-5C85-499B-B0CA-D723C66C2D4C}" type="pres">
      <dgm:prSet presAssocID="{6EAA2E68-49DA-4269-96B5-FEA638DD97C4}" presName="txShp" presStyleLbl="node1" presStyleIdx="4" presStyleCnt="6">
        <dgm:presLayoutVars>
          <dgm:bulletEnabled val="1"/>
        </dgm:presLayoutVars>
      </dgm:prSet>
      <dgm:spPr/>
    </dgm:pt>
    <dgm:pt modelId="{D460468D-EA06-494F-968B-351937E524D8}" type="pres">
      <dgm:prSet presAssocID="{BD2C0E7D-A15F-4473-AE2A-F8F9D364CF97}" presName="spacing" presStyleCnt="0"/>
      <dgm:spPr/>
    </dgm:pt>
    <dgm:pt modelId="{44373DDB-D2B9-4A84-ACD8-95520CFE12C5}" type="pres">
      <dgm:prSet presAssocID="{3CFCA928-7D23-425D-B347-92742104EA14}" presName="composite" presStyleCnt="0"/>
      <dgm:spPr/>
    </dgm:pt>
    <dgm:pt modelId="{2E1E901D-4B65-4256-AF62-20347AFAD59F}" type="pres">
      <dgm:prSet presAssocID="{3CFCA928-7D23-425D-B347-92742104EA14}" presName="imgShp" presStyleLbl="fgImgPlace1" presStyleIdx="5" presStyleCnt="6"/>
      <dgm:spPr/>
    </dgm:pt>
    <dgm:pt modelId="{E2E938C3-2309-44A4-86B7-53018420F33F}" type="pres">
      <dgm:prSet presAssocID="{3CFCA928-7D23-425D-B347-92742104EA14}" presName="txShp" presStyleLbl="node1" presStyleIdx="5" presStyleCnt="6">
        <dgm:presLayoutVars>
          <dgm:bulletEnabled val="1"/>
        </dgm:presLayoutVars>
      </dgm:prSet>
      <dgm:spPr/>
    </dgm:pt>
  </dgm:ptLst>
  <dgm:cxnLst>
    <dgm:cxn modelId="{B833C202-11CB-4606-ADE6-5F8330F0F1E6}" type="presOf" srcId="{C21A0DCF-471B-4AD9-89A4-5615BE1A536B}" destId="{37BA396E-CF2A-46B3-96E4-E886468A7FDB}" srcOrd="0" destOrd="0" presId="urn:microsoft.com/office/officeart/2005/8/layout/vList3"/>
    <dgm:cxn modelId="{B39F4B1B-D098-4B68-B405-8CB2C8D94C10}" srcId="{2480AB2F-62EC-4216-89B5-84E1727F14CB}" destId="{C21A0DCF-471B-4AD9-89A4-5615BE1A536B}" srcOrd="2" destOrd="0" parTransId="{D0DF96DF-82E5-4C03-BCF0-BC76F7AB8059}" sibTransId="{C9618E40-4739-45FF-AE09-F1CF408B680A}"/>
    <dgm:cxn modelId="{A1E40A2A-2153-4864-87E1-99F819551CAB}" type="presOf" srcId="{1BA4B48F-EACE-48A5-8E45-CF4149C97F89}" destId="{EAEF252D-71ED-4574-82A3-2CF87D2E96FF}" srcOrd="0" destOrd="0" presId="urn:microsoft.com/office/officeart/2005/8/layout/vList3"/>
    <dgm:cxn modelId="{7A1F082B-2D7D-4460-9FE5-BEC2833BEBC8}" type="presOf" srcId="{3CFCA928-7D23-425D-B347-92742104EA14}" destId="{E2E938C3-2309-44A4-86B7-53018420F33F}" srcOrd="0" destOrd="0" presId="urn:microsoft.com/office/officeart/2005/8/layout/vList3"/>
    <dgm:cxn modelId="{1DDBE35C-2D5D-4A3E-86C7-EE6F72AAE481}" srcId="{2480AB2F-62EC-4216-89B5-84E1727F14CB}" destId="{4058757D-A4D4-4FBA-93ED-D4EC6841A6ED}" srcOrd="1" destOrd="0" parTransId="{446360CB-D5D4-4D4F-8DB5-9DB464A08458}" sibTransId="{8A0C797B-C386-400A-86E9-C913AAC52992}"/>
    <dgm:cxn modelId="{05A0C05E-9552-4E99-81A1-36B8E136C79C}" type="presOf" srcId="{4058757D-A4D4-4FBA-93ED-D4EC6841A6ED}" destId="{2FA1800B-EE3C-4946-A805-7B9F6FC069F1}" srcOrd="0" destOrd="0" presId="urn:microsoft.com/office/officeart/2005/8/layout/vList3"/>
    <dgm:cxn modelId="{B9539D47-C482-4CE1-9DB5-B89B8D198BDC}" srcId="{2480AB2F-62EC-4216-89B5-84E1727F14CB}" destId="{6EAA2E68-49DA-4269-96B5-FEA638DD97C4}" srcOrd="4" destOrd="0" parTransId="{0DB65A37-8DE9-4BD0-A51D-F6731212C358}" sibTransId="{BD2C0E7D-A15F-4473-AE2A-F8F9D364CF97}"/>
    <dgm:cxn modelId="{A3739551-0C96-438F-BD56-C92477C89363}" srcId="{2480AB2F-62EC-4216-89B5-84E1727F14CB}" destId="{1BA4B48F-EACE-48A5-8E45-CF4149C97F89}" srcOrd="0" destOrd="0" parTransId="{F64DC790-0DF9-4049-8585-27AB8BB7106F}" sibTransId="{1481700B-63DD-41A1-9ECF-B7E9C9370FBE}"/>
    <dgm:cxn modelId="{47217177-9006-480C-909A-EEBBAB979E97}" type="presOf" srcId="{2480AB2F-62EC-4216-89B5-84E1727F14CB}" destId="{3F62B237-1A99-4FEF-847C-4067821BFB75}" srcOrd="0" destOrd="0" presId="urn:microsoft.com/office/officeart/2005/8/layout/vList3"/>
    <dgm:cxn modelId="{40A53AA4-C1B2-4050-9E46-9680E1419427}" type="presOf" srcId="{6EAA2E68-49DA-4269-96B5-FEA638DD97C4}" destId="{9F3ED70A-5C85-499B-B0CA-D723C66C2D4C}" srcOrd="0" destOrd="0" presId="urn:microsoft.com/office/officeart/2005/8/layout/vList3"/>
    <dgm:cxn modelId="{709A0AA8-70DC-4C20-B6ED-CC38AC5C8684}" srcId="{2480AB2F-62EC-4216-89B5-84E1727F14CB}" destId="{3CFCA928-7D23-425D-B347-92742104EA14}" srcOrd="5" destOrd="0" parTransId="{2F3EB765-6508-46D6-95E3-70F34C692056}" sibTransId="{FF82F50D-479E-4129-A0D4-58B0190EFCF7}"/>
    <dgm:cxn modelId="{657873CC-05C0-41E1-A280-F3B45F13BB8B}" srcId="{2480AB2F-62EC-4216-89B5-84E1727F14CB}" destId="{1142DF88-0BCC-4CCA-85F7-AF1E45005473}" srcOrd="3" destOrd="0" parTransId="{B3F79CC4-B08D-4720-9C89-5CBF763C6650}" sibTransId="{7082733A-4DEA-42EC-AABB-A3A2E10F2F62}"/>
    <dgm:cxn modelId="{E572A2D5-758B-4D49-893E-5E73D5C2EE71}" type="presOf" srcId="{1142DF88-0BCC-4CCA-85F7-AF1E45005473}" destId="{C5FE541A-08F9-4DF8-A7CF-26EEA0917D4E}" srcOrd="0" destOrd="0" presId="urn:microsoft.com/office/officeart/2005/8/layout/vList3"/>
    <dgm:cxn modelId="{A683EB9B-F256-428D-9971-B8591DDF1DBD}" type="presParOf" srcId="{3F62B237-1A99-4FEF-847C-4067821BFB75}" destId="{53BFBF42-3DA9-4C26-A45E-1AF548F60FA6}" srcOrd="0" destOrd="0" presId="urn:microsoft.com/office/officeart/2005/8/layout/vList3"/>
    <dgm:cxn modelId="{89D2FAE1-E361-4280-AE4F-A5439F5B32D4}" type="presParOf" srcId="{53BFBF42-3DA9-4C26-A45E-1AF548F60FA6}" destId="{2B3D789B-B14D-4469-A830-C7C6C915492F}" srcOrd="0" destOrd="0" presId="urn:microsoft.com/office/officeart/2005/8/layout/vList3"/>
    <dgm:cxn modelId="{095A45FA-6F20-4719-B400-383335762B00}" type="presParOf" srcId="{53BFBF42-3DA9-4C26-A45E-1AF548F60FA6}" destId="{EAEF252D-71ED-4574-82A3-2CF87D2E96FF}" srcOrd="1" destOrd="0" presId="urn:microsoft.com/office/officeart/2005/8/layout/vList3"/>
    <dgm:cxn modelId="{7180D243-D3C8-4F53-B3C1-3D5D968347D2}" type="presParOf" srcId="{3F62B237-1A99-4FEF-847C-4067821BFB75}" destId="{DF94F1E1-9C72-4412-AE22-0942F9B15F0E}" srcOrd="1" destOrd="0" presId="urn:microsoft.com/office/officeart/2005/8/layout/vList3"/>
    <dgm:cxn modelId="{F9D6AC59-8BE6-43F1-A5DE-4747E11EA185}" type="presParOf" srcId="{3F62B237-1A99-4FEF-847C-4067821BFB75}" destId="{1C1193AA-7C93-49C5-98A1-DB0E4C13BCD3}" srcOrd="2" destOrd="0" presId="urn:microsoft.com/office/officeart/2005/8/layout/vList3"/>
    <dgm:cxn modelId="{9602A7A1-17F5-482E-832F-465C38433863}" type="presParOf" srcId="{1C1193AA-7C93-49C5-98A1-DB0E4C13BCD3}" destId="{DB49036A-C1FF-48CD-ABD3-8DD811969D46}" srcOrd="0" destOrd="0" presId="urn:microsoft.com/office/officeart/2005/8/layout/vList3"/>
    <dgm:cxn modelId="{084DFF58-0D23-4F20-859B-9B6056384E60}" type="presParOf" srcId="{1C1193AA-7C93-49C5-98A1-DB0E4C13BCD3}" destId="{2FA1800B-EE3C-4946-A805-7B9F6FC069F1}" srcOrd="1" destOrd="0" presId="urn:microsoft.com/office/officeart/2005/8/layout/vList3"/>
    <dgm:cxn modelId="{F945114E-954E-482F-B272-72D806009AAA}" type="presParOf" srcId="{3F62B237-1A99-4FEF-847C-4067821BFB75}" destId="{61C658D4-547E-4A9B-A044-68B77F032345}" srcOrd="3" destOrd="0" presId="urn:microsoft.com/office/officeart/2005/8/layout/vList3"/>
    <dgm:cxn modelId="{78014721-12A3-4AC5-A9AF-F081303A0250}" type="presParOf" srcId="{3F62B237-1A99-4FEF-847C-4067821BFB75}" destId="{10DBF2EE-D9DD-4F62-A338-1A725FB1C285}" srcOrd="4" destOrd="0" presId="urn:microsoft.com/office/officeart/2005/8/layout/vList3"/>
    <dgm:cxn modelId="{0C6B4A82-DF18-439C-B82E-6881F9964CD0}" type="presParOf" srcId="{10DBF2EE-D9DD-4F62-A338-1A725FB1C285}" destId="{2A003607-F3E9-45F8-BD0D-23D2416286DD}" srcOrd="0" destOrd="0" presId="urn:microsoft.com/office/officeart/2005/8/layout/vList3"/>
    <dgm:cxn modelId="{719FC493-9805-4139-B7AE-81F244EAC7A0}" type="presParOf" srcId="{10DBF2EE-D9DD-4F62-A338-1A725FB1C285}" destId="{37BA396E-CF2A-46B3-96E4-E886468A7FDB}" srcOrd="1" destOrd="0" presId="urn:microsoft.com/office/officeart/2005/8/layout/vList3"/>
    <dgm:cxn modelId="{82592596-F74C-425D-8D81-BB16E2B0826D}" type="presParOf" srcId="{3F62B237-1A99-4FEF-847C-4067821BFB75}" destId="{8826FFA9-FD55-421E-87B5-758ACE048F29}" srcOrd="5" destOrd="0" presId="urn:microsoft.com/office/officeart/2005/8/layout/vList3"/>
    <dgm:cxn modelId="{0C0D1591-F132-4074-8B9B-92B5FB0C596C}" type="presParOf" srcId="{3F62B237-1A99-4FEF-847C-4067821BFB75}" destId="{02975874-9ED6-46F4-AFC3-8E8D0F7CF2FC}" srcOrd="6" destOrd="0" presId="urn:microsoft.com/office/officeart/2005/8/layout/vList3"/>
    <dgm:cxn modelId="{6E3F9454-67E9-40F4-A53F-095F88ACA47C}" type="presParOf" srcId="{02975874-9ED6-46F4-AFC3-8E8D0F7CF2FC}" destId="{78BDA971-FC85-47A0-85EB-721E8D0BA258}" srcOrd="0" destOrd="0" presId="urn:microsoft.com/office/officeart/2005/8/layout/vList3"/>
    <dgm:cxn modelId="{3A4D6FB6-61CE-4315-BD3D-7CBFD8ADF614}" type="presParOf" srcId="{02975874-9ED6-46F4-AFC3-8E8D0F7CF2FC}" destId="{C5FE541A-08F9-4DF8-A7CF-26EEA0917D4E}" srcOrd="1" destOrd="0" presId="urn:microsoft.com/office/officeart/2005/8/layout/vList3"/>
    <dgm:cxn modelId="{F8D27A10-7021-4950-8954-D4777DC5FC66}" type="presParOf" srcId="{3F62B237-1A99-4FEF-847C-4067821BFB75}" destId="{28A7DFCF-06C7-47FB-AD81-E5823D9AC73D}" srcOrd="7" destOrd="0" presId="urn:microsoft.com/office/officeart/2005/8/layout/vList3"/>
    <dgm:cxn modelId="{83A6A430-6D62-44B6-887F-5467CA9785D5}" type="presParOf" srcId="{3F62B237-1A99-4FEF-847C-4067821BFB75}" destId="{F34AF04C-79C4-4108-8613-0938DCF9969F}" srcOrd="8" destOrd="0" presId="urn:microsoft.com/office/officeart/2005/8/layout/vList3"/>
    <dgm:cxn modelId="{A11B20BB-E19C-41A1-9624-93DB3650D368}" type="presParOf" srcId="{F34AF04C-79C4-4108-8613-0938DCF9969F}" destId="{D931E155-EBAA-4AA9-BB46-F09654E0C257}" srcOrd="0" destOrd="0" presId="urn:microsoft.com/office/officeart/2005/8/layout/vList3"/>
    <dgm:cxn modelId="{0C485308-8AFA-4ACF-BF7B-691DA13B9159}" type="presParOf" srcId="{F34AF04C-79C4-4108-8613-0938DCF9969F}" destId="{9F3ED70A-5C85-499B-B0CA-D723C66C2D4C}" srcOrd="1" destOrd="0" presId="urn:microsoft.com/office/officeart/2005/8/layout/vList3"/>
    <dgm:cxn modelId="{492DDA43-373C-4761-AA49-3E3A0AB3A289}" type="presParOf" srcId="{3F62B237-1A99-4FEF-847C-4067821BFB75}" destId="{D460468D-EA06-494F-968B-351937E524D8}" srcOrd="9" destOrd="0" presId="urn:microsoft.com/office/officeart/2005/8/layout/vList3"/>
    <dgm:cxn modelId="{9B565EB2-4194-4D2A-AD7E-8E7E702BA2B1}" type="presParOf" srcId="{3F62B237-1A99-4FEF-847C-4067821BFB75}" destId="{44373DDB-D2B9-4A84-ACD8-95520CFE12C5}" srcOrd="10" destOrd="0" presId="urn:microsoft.com/office/officeart/2005/8/layout/vList3"/>
    <dgm:cxn modelId="{96414D2E-1593-4655-B4F7-1A49DE5C9E54}" type="presParOf" srcId="{44373DDB-D2B9-4A84-ACD8-95520CFE12C5}" destId="{2E1E901D-4B65-4256-AF62-20347AFAD59F}" srcOrd="0" destOrd="0" presId="urn:microsoft.com/office/officeart/2005/8/layout/vList3"/>
    <dgm:cxn modelId="{8145DFAF-417E-4B27-8F2F-2CC5656AE706}" type="presParOf" srcId="{44373DDB-D2B9-4A84-ACD8-95520CFE12C5}" destId="{E2E938C3-2309-44A4-86B7-53018420F33F}"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552CAD-E70C-432D-A048-23A76D4C5B04}"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EEE54673-D6D1-416C-A673-417B16D6CC6E}">
      <dgm:prSet phldrT="[Text]" phldr="0"/>
      <dgm:spPr/>
      <dgm:t>
        <a:bodyPr/>
        <a:lstStyle/>
        <a:p>
          <a:pPr rtl="0"/>
          <a:r>
            <a:rPr lang="en-US">
              <a:solidFill>
                <a:srgbClr val="000000"/>
              </a:solidFill>
              <a:latin typeface="Century Gothic"/>
            </a:rPr>
            <a:t>Create login page to Soc Analysis.</a:t>
          </a:r>
          <a:endParaRPr lang="en-US"/>
        </a:p>
      </dgm:t>
    </dgm:pt>
    <dgm:pt modelId="{6630D962-5031-4285-B211-70640968AB3F}" type="parTrans" cxnId="{D991E266-F9B7-4035-97DA-9C6D35EFC8A3}">
      <dgm:prSet/>
      <dgm:spPr/>
    </dgm:pt>
    <dgm:pt modelId="{A70A0D38-EBAA-4479-B7BE-F17E2C57488A}" type="sibTrans" cxnId="{D991E266-F9B7-4035-97DA-9C6D35EFC8A3}">
      <dgm:prSet/>
      <dgm:spPr/>
    </dgm:pt>
    <dgm:pt modelId="{82460B63-CA9F-4324-99FA-C38A0C98515B}">
      <dgm:prSet phldrT="[Text]" phldr="0"/>
      <dgm:spPr/>
      <dgm:t>
        <a:bodyPr/>
        <a:lstStyle/>
        <a:p>
          <a:pPr rtl="0"/>
          <a:r>
            <a:rPr lang="en-US">
              <a:solidFill>
                <a:srgbClr val="000000"/>
              </a:solidFill>
              <a:latin typeface="Century Gothic"/>
            </a:rPr>
            <a:t>Enhance Security of the web page.</a:t>
          </a:r>
          <a:endParaRPr lang="en-US"/>
        </a:p>
      </dgm:t>
    </dgm:pt>
    <dgm:pt modelId="{52F38081-4818-49F8-9263-404356787208}" type="parTrans" cxnId="{EE9A9341-E1E0-4883-A1AC-C1BF8DD105FD}">
      <dgm:prSet/>
      <dgm:spPr/>
    </dgm:pt>
    <dgm:pt modelId="{2526F754-1001-487B-BCC3-AAD1190531DE}" type="sibTrans" cxnId="{EE9A9341-E1E0-4883-A1AC-C1BF8DD105FD}">
      <dgm:prSet/>
      <dgm:spPr/>
    </dgm:pt>
    <dgm:pt modelId="{332BD4D8-70F5-40AA-8BFB-38A86237A0F8}" type="pres">
      <dgm:prSet presAssocID="{B7552CAD-E70C-432D-A048-23A76D4C5B04}" presName="arrowDiagram" presStyleCnt="0">
        <dgm:presLayoutVars>
          <dgm:chMax val="5"/>
          <dgm:dir/>
          <dgm:resizeHandles val="exact"/>
        </dgm:presLayoutVars>
      </dgm:prSet>
      <dgm:spPr/>
    </dgm:pt>
    <dgm:pt modelId="{F6C676D6-6892-406F-A19D-257EEDE4FC62}" type="pres">
      <dgm:prSet presAssocID="{B7552CAD-E70C-432D-A048-23A76D4C5B04}" presName="arrow" presStyleLbl="bgShp" presStyleIdx="0" presStyleCnt="1"/>
      <dgm:spPr/>
    </dgm:pt>
    <dgm:pt modelId="{C75DF84E-AC5F-4D48-9AEB-5E609BC38497}" type="pres">
      <dgm:prSet presAssocID="{B7552CAD-E70C-432D-A048-23A76D4C5B04}" presName="arrowDiagram2" presStyleCnt="0"/>
      <dgm:spPr/>
    </dgm:pt>
    <dgm:pt modelId="{44AFA252-6C51-4D02-9564-49EA1616F933}" type="pres">
      <dgm:prSet presAssocID="{EEE54673-D6D1-416C-A673-417B16D6CC6E}" presName="bullet2a" presStyleLbl="node1" presStyleIdx="0" presStyleCnt="2"/>
      <dgm:spPr/>
    </dgm:pt>
    <dgm:pt modelId="{0E140DE9-DA3D-43A1-88F4-4DEEEF692109}" type="pres">
      <dgm:prSet presAssocID="{EEE54673-D6D1-416C-A673-417B16D6CC6E}" presName="textBox2a" presStyleLbl="revTx" presStyleIdx="0" presStyleCnt="2">
        <dgm:presLayoutVars>
          <dgm:bulletEnabled val="1"/>
        </dgm:presLayoutVars>
      </dgm:prSet>
      <dgm:spPr/>
    </dgm:pt>
    <dgm:pt modelId="{B6EF4855-7030-4692-AD1A-124A5AC47989}" type="pres">
      <dgm:prSet presAssocID="{82460B63-CA9F-4324-99FA-C38A0C98515B}" presName="bullet2b" presStyleLbl="node1" presStyleIdx="1" presStyleCnt="2"/>
      <dgm:spPr/>
    </dgm:pt>
    <dgm:pt modelId="{F42A4034-16F5-4CBF-8556-CB1CFCBBB27A}" type="pres">
      <dgm:prSet presAssocID="{82460B63-CA9F-4324-99FA-C38A0C98515B}" presName="textBox2b" presStyleLbl="revTx" presStyleIdx="1" presStyleCnt="2">
        <dgm:presLayoutVars>
          <dgm:bulletEnabled val="1"/>
        </dgm:presLayoutVars>
      </dgm:prSet>
      <dgm:spPr/>
    </dgm:pt>
  </dgm:ptLst>
  <dgm:cxnLst>
    <dgm:cxn modelId="{EE9A9341-E1E0-4883-A1AC-C1BF8DD105FD}" srcId="{B7552CAD-E70C-432D-A048-23A76D4C5B04}" destId="{82460B63-CA9F-4324-99FA-C38A0C98515B}" srcOrd="1" destOrd="0" parTransId="{52F38081-4818-49F8-9263-404356787208}" sibTransId="{2526F754-1001-487B-BCC3-AAD1190531DE}"/>
    <dgm:cxn modelId="{D991E266-F9B7-4035-97DA-9C6D35EFC8A3}" srcId="{B7552CAD-E70C-432D-A048-23A76D4C5B04}" destId="{EEE54673-D6D1-416C-A673-417B16D6CC6E}" srcOrd="0" destOrd="0" parTransId="{6630D962-5031-4285-B211-70640968AB3F}" sibTransId="{A70A0D38-EBAA-4479-B7BE-F17E2C57488A}"/>
    <dgm:cxn modelId="{FE44D387-0BB4-43DE-A2A1-32BAA069F046}" type="presOf" srcId="{EEE54673-D6D1-416C-A673-417B16D6CC6E}" destId="{0E140DE9-DA3D-43A1-88F4-4DEEEF692109}" srcOrd="0" destOrd="0" presId="urn:microsoft.com/office/officeart/2005/8/layout/arrow2"/>
    <dgm:cxn modelId="{1832A9A1-723C-4E05-8EFC-A2B5C824B7F8}" type="presOf" srcId="{B7552CAD-E70C-432D-A048-23A76D4C5B04}" destId="{332BD4D8-70F5-40AA-8BFB-38A86237A0F8}" srcOrd="0" destOrd="0" presId="urn:microsoft.com/office/officeart/2005/8/layout/arrow2"/>
    <dgm:cxn modelId="{E70BADC0-9BAA-47D9-B85C-AF85EEBF731B}" type="presOf" srcId="{82460B63-CA9F-4324-99FA-C38A0C98515B}" destId="{F42A4034-16F5-4CBF-8556-CB1CFCBBB27A}" srcOrd="0" destOrd="0" presId="urn:microsoft.com/office/officeart/2005/8/layout/arrow2"/>
    <dgm:cxn modelId="{7FDAA557-F85D-44FD-8A9C-33D99A714B0D}" type="presParOf" srcId="{332BD4D8-70F5-40AA-8BFB-38A86237A0F8}" destId="{F6C676D6-6892-406F-A19D-257EEDE4FC62}" srcOrd="0" destOrd="0" presId="urn:microsoft.com/office/officeart/2005/8/layout/arrow2"/>
    <dgm:cxn modelId="{172AD696-B7C3-44BD-8663-5A329A6AC50F}" type="presParOf" srcId="{332BD4D8-70F5-40AA-8BFB-38A86237A0F8}" destId="{C75DF84E-AC5F-4D48-9AEB-5E609BC38497}" srcOrd="1" destOrd="0" presId="urn:microsoft.com/office/officeart/2005/8/layout/arrow2"/>
    <dgm:cxn modelId="{0202F12D-B6FA-46DF-AC59-113E9625125F}" type="presParOf" srcId="{C75DF84E-AC5F-4D48-9AEB-5E609BC38497}" destId="{44AFA252-6C51-4D02-9564-49EA1616F933}" srcOrd="0" destOrd="0" presId="urn:microsoft.com/office/officeart/2005/8/layout/arrow2"/>
    <dgm:cxn modelId="{55A2FC97-FCB3-49FF-9DD0-C31DCDFEBE99}" type="presParOf" srcId="{C75DF84E-AC5F-4D48-9AEB-5E609BC38497}" destId="{0E140DE9-DA3D-43A1-88F4-4DEEEF692109}" srcOrd="1" destOrd="0" presId="urn:microsoft.com/office/officeart/2005/8/layout/arrow2"/>
    <dgm:cxn modelId="{471151A6-615B-49D5-ADD5-B2E8A85F5137}" type="presParOf" srcId="{C75DF84E-AC5F-4D48-9AEB-5E609BC38497}" destId="{B6EF4855-7030-4692-AD1A-124A5AC47989}" srcOrd="2" destOrd="0" presId="urn:microsoft.com/office/officeart/2005/8/layout/arrow2"/>
    <dgm:cxn modelId="{0BBE3CD2-9F86-415C-913F-0490EF511CAE}" type="presParOf" srcId="{C75DF84E-AC5F-4D48-9AEB-5E609BC38497}" destId="{F42A4034-16F5-4CBF-8556-CB1CFCBBB27A}"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80AB2F-62EC-4216-89B5-84E1727F14CB}" type="doc">
      <dgm:prSet loTypeId="urn:microsoft.com/office/officeart/2005/8/layout/vList3" loCatId="list" qsTypeId="urn:microsoft.com/office/officeart/2005/8/quickstyle/simple1" qsCatId="simple" csTypeId="urn:microsoft.com/office/officeart/2005/8/colors/accent0_3" csCatId="mainScheme"/>
      <dgm:spPr/>
      <dgm:t>
        <a:bodyPr/>
        <a:lstStyle/>
        <a:p>
          <a:endParaRPr lang="en-US"/>
        </a:p>
      </dgm:t>
    </dgm:pt>
    <dgm:pt modelId="{1BA4B48F-EACE-48A5-8E45-CF4149C97F89}">
      <dgm:prSet/>
      <dgm:spPr/>
      <dgm:t>
        <a:bodyPr/>
        <a:lstStyle/>
        <a:p>
          <a:r>
            <a:rPr lang="en-US" b="1"/>
            <a:t>Market Demand</a:t>
          </a:r>
          <a:endParaRPr lang="en-US"/>
        </a:p>
      </dgm:t>
    </dgm:pt>
    <dgm:pt modelId="{F64DC790-0DF9-4049-8585-27AB8BB7106F}" type="parTrans" cxnId="{A3739551-0C96-438F-BD56-C92477C89363}">
      <dgm:prSet/>
      <dgm:spPr/>
      <dgm:t>
        <a:bodyPr/>
        <a:lstStyle/>
        <a:p>
          <a:endParaRPr lang="en-US"/>
        </a:p>
      </dgm:t>
    </dgm:pt>
    <dgm:pt modelId="{1481700B-63DD-41A1-9ECF-B7E9C9370FBE}" type="sibTrans" cxnId="{A3739551-0C96-438F-BD56-C92477C89363}">
      <dgm:prSet/>
      <dgm:spPr/>
      <dgm:t>
        <a:bodyPr/>
        <a:lstStyle/>
        <a:p>
          <a:endParaRPr lang="en-US"/>
        </a:p>
      </dgm:t>
    </dgm:pt>
    <dgm:pt modelId="{4058757D-A4D4-4FBA-93ED-D4EC6841A6ED}">
      <dgm:prSet/>
      <dgm:spPr/>
      <dgm:t>
        <a:bodyPr/>
        <a:lstStyle/>
        <a:p>
          <a:r>
            <a:rPr lang="en-US" b="1"/>
            <a:t>Competitive Advantage</a:t>
          </a:r>
          <a:endParaRPr lang="en-US"/>
        </a:p>
      </dgm:t>
    </dgm:pt>
    <dgm:pt modelId="{446360CB-D5D4-4D4F-8DB5-9DB464A08458}" type="parTrans" cxnId="{1DDBE35C-2D5D-4A3E-86C7-EE6F72AAE481}">
      <dgm:prSet/>
      <dgm:spPr/>
      <dgm:t>
        <a:bodyPr/>
        <a:lstStyle/>
        <a:p>
          <a:endParaRPr lang="en-US"/>
        </a:p>
      </dgm:t>
    </dgm:pt>
    <dgm:pt modelId="{8A0C797B-C386-400A-86E9-C913AAC52992}" type="sibTrans" cxnId="{1DDBE35C-2D5D-4A3E-86C7-EE6F72AAE481}">
      <dgm:prSet/>
      <dgm:spPr/>
      <dgm:t>
        <a:bodyPr/>
        <a:lstStyle/>
        <a:p>
          <a:endParaRPr lang="en-US"/>
        </a:p>
      </dgm:t>
    </dgm:pt>
    <dgm:pt modelId="{C21A0DCF-471B-4AD9-89A4-5615BE1A536B}">
      <dgm:prSet/>
      <dgm:spPr/>
      <dgm:t>
        <a:bodyPr/>
        <a:lstStyle/>
        <a:p>
          <a:r>
            <a:rPr lang="en-US" b="1"/>
            <a:t>Scalability</a:t>
          </a:r>
          <a:endParaRPr lang="en-US"/>
        </a:p>
      </dgm:t>
    </dgm:pt>
    <dgm:pt modelId="{D0DF96DF-82E5-4C03-BCF0-BC76F7AB8059}" type="parTrans" cxnId="{B39F4B1B-D098-4B68-B405-8CB2C8D94C10}">
      <dgm:prSet/>
      <dgm:spPr/>
      <dgm:t>
        <a:bodyPr/>
        <a:lstStyle/>
        <a:p>
          <a:endParaRPr lang="en-US"/>
        </a:p>
      </dgm:t>
    </dgm:pt>
    <dgm:pt modelId="{C9618E40-4739-45FF-AE09-F1CF408B680A}" type="sibTrans" cxnId="{B39F4B1B-D098-4B68-B405-8CB2C8D94C10}">
      <dgm:prSet/>
      <dgm:spPr/>
      <dgm:t>
        <a:bodyPr/>
        <a:lstStyle/>
        <a:p>
          <a:endParaRPr lang="en-US"/>
        </a:p>
      </dgm:t>
    </dgm:pt>
    <dgm:pt modelId="{1142DF88-0BCC-4CCA-85F7-AF1E45005473}">
      <dgm:prSet/>
      <dgm:spPr/>
      <dgm:t>
        <a:bodyPr/>
        <a:lstStyle/>
        <a:p>
          <a:r>
            <a:rPr lang="en-US" b="1"/>
            <a:t>Integration Capability</a:t>
          </a:r>
          <a:endParaRPr lang="en-US"/>
        </a:p>
      </dgm:t>
    </dgm:pt>
    <dgm:pt modelId="{B3F79CC4-B08D-4720-9C89-5CBF763C6650}" type="parTrans" cxnId="{657873CC-05C0-41E1-A280-F3B45F13BB8B}">
      <dgm:prSet/>
      <dgm:spPr/>
      <dgm:t>
        <a:bodyPr/>
        <a:lstStyle/>
        <a:p>
          <a:endParaRPr lang="en-US"/>
        </a:p>
      </dgm:t>
    </dgm:pt>
    <dgm:pt modelId="{7082733A-4DEA-42EC-AABB-A3A2E10F2F62}" type="sibTrans" cxnId="{657873CC-05C0-41E1-A280-F3B45F13BB8B}">
      <dgm:prSet/>
      <dgm:spPr/>
      <dgm:t>
        <a:bodyPr/>
        <a:lstStyle/>
        <a:p>
          <a:endParaRPr lang="en-US"/>
        </a:p>
      </dgm:t>
    </dgm:pt>
    <dgm:pt modelId="{6EAA2E68-49DA-4269-96B5-FEA638DD97C4}">
      <dgm:prSet/>
      <dgm:spPr/>
      <dgm:t>
        <a:bodyPr/>
        <a:lstStyle/>
        <a:p>
          <a:r>
            <a:rPr lang="en-US" b="1"/>
            <a:t>Subscription-Based Model</a:t>
          </a:r>
          <a:endParaRPr lang="en-US"/>
        </a:p>
      </dgm:t>
    </dgm:pt>
    <dgm:pt modelId="{0DB65A37-8DE9-4BD0-A51D-F6731212C358}" type="parTrans" cxnId="{B9539D47-C482-4CE1-9DB5-B89B8D198BDC}">
      <dgm:prSet/>
      <dgm:spPr/>
      <dgm:t>
        <a:bodyPr/>
        <a:lstStyle/>
        <a:p>
          <a:endParaRPr lang="en-US"/>
        </a:p>
      </dgm:t>
    </dgm:pt>
    <dgm:pt modelId="{BD2C0E7D-A15F-4473-AE2A-F8F9D364CF97}" type="sibTrans" cxnId="{B9539D47-C482-4CE1-9DB5-B89B8D198BDC}">
      <dgm:prSet/>
      <dgm:spPr/>
      <dgm:t>
        <a:bodyPr/>
        <a:lstStyle/>
        <a:p>
          <a:endParaRPr lang="en-US"/>
        </a:p>
      </dgm:t>
    </dgm:pt>
    <dgm:pt modelId="{3CFCA928-7D23-425D-B347-92742104EA14}">
      <dgm:prSet/>
      <dgm:spPr/>
      <dgm:t>
        <a:bodyPr/>
        <a:lstStyle/>
        <a:p>
          <a:r>
            <a:rPr lang="en-US" b="1"/>
            <a:t>Regulatory Compliance</a:t>
          </a:r>
          <a:endParaRPr lang="en-US"/>
        </a:p>
      </dgm:t>
    </dgm:pt>
    <dgm:pt modelId="{2F3EB765-6508-46D6-95E3-70F34C692056}" type="parTrans" cxnId="{709A0AA8-70DC-4C20-B6ED-CC38AC5C8684}">
      <dgm:prSet/>
      <dgm:spPr/>
      <dgm:t>
        <a:bodyPr/>
        <a:lstStyle/>
        <a:p>
          <a:endParaRPr lang="en-US"/>
        </a:p>
      </dgm:t>
    </dgm:pt>
    <dgm:pt modelId="{FF82F50D-479E-4129-A0D4-58B0190EFCF7}" type="sibTrans" cxnId="{709A0AA8-70DC-4C20-B6ED-CC38AC5C8684}">
      <dgm:prSet/>
      <dgm:spPr/>
      <dgm:t>
        <a:bodyPr/>
        <a:lstStyle/>
        <a:p>
          <a:endParaRPr lang="en-US"/>
        </a:p>
      </dgm:t>
    </dgm:pt>
    <dgm:pt modelId="{3F62B237-1A99-4FEF-847C-4067821BFB75}" type="pres">
      <dgm:prSet presAssocID="{2480AB2F-62EC-4216-89B5-84E1727F14CB}" presName="linearFlow" presStyleCnt="0">
        <dgm:presLayoutVars>
          <dgm:dir/>
          <dgm:resizeHandles val="exact"/>
        </dgm:presLayoutVars>
      </dgm:prSet>
      <dgm:spPr/>
    </dgm:pt>
    <dgm:pt modelId="{53BFBF42-3DA9-4C26-A45E-1AF548F60FA6}" type="pres">
      <dgm:prSet presAssocID="{1BA4B48F-EACE-48A5-8E45-CF4149C97F89}" presName="composite" presStyleCnt="0"/>
      <dgm:spPr/>
    </dgm:pt>
    <dgm:pt modelId="{2B3D789B-B14D-4469-A830-C7C6C915492F}" type="pres">
      <dgm:prSet presAssocID="{1BA4B48F-EACE-48A5-8E45-CF4149C97F89}" presName="imgShp" presStyleLbl="fgImgPlace1" presStyleIdx="0" presStyleCnt="6"/>
      <dgm:spPr/>
    </dgm:pt>
    <dgm:pt modelId="{EAEF252D-71ED-4574-82A3-2CF87D2E96FF}" type="pres">
      <dgm:prSet presAssocID="{1BA4B48F-EACE-48A5-8E45-CF4149C97F89}" presName="txShp" presStyleLbl="node1" presStyleIdx="0" presStyleCnt="6">
        <dgm:presLayoutVars>
          <dgm:bulletEnabled val="1"/>
        </dgm:presLayoutVars>
      </dgm:prSet>
      <dgm:spPr/>
    </dgm:pt>
    <dgm:pt modelId="{DF94F1E1-9C72-4412-AE22-0942F9B15F0E}" type="pres">
      <dgm:prSet presAssocID="{1481700B-63DD-41A1-9ECF-B7E9C9370FBE}" presName="spacing" presStyleCnt="0"/>
      <dgm:spPr/>
    </dgm:pt>
    <dgm:pt modelId="{1C1193AA-7C93-49C5-98A1-DB0E4C13BCD3}" type="pres">
      <dgm:prSet presAssocID="{4058757D-A4D4-4FBA-93ED-D4EC6841A6ED}" presName="composite" presStyleCnt="0"/>
      <dgm:spPr/>
    </dgm:pt>
    <dgm:pt modelId="{DB49036A-C1FF-48CD-ABD3-8DD811969D46}" type="pres">
      <dgm:prSet presAssocID="{4058757D-A4D4-4FBA-93ED-D4EC6841A6ED}" presName="imgShp" presStyleLbl="fgImgPlace1" presStyleIdx="1" presStyleCnt="6"/>
      <dgm:spPr/>
    </dgm:pt>
    <dgm:pt modelId="{2FA1800B-EE3C-4946-A805-7B9F6FC069F1}" type="pres">
      <dgm:prSet presAssocID="{4058757D-A4D4-4FBA-93ED-D4EC6841A6ED}" presName="txShp" presStyleLbl="node1" presStyleIdx="1" presStyleCnt="6">
        <dgm:presLayoutVars>
          <dgm:bulletEnabled val="1"/>
        </dgm:presLayoutVars>
      </dgm:prSet>
      <dgm:spPr/>
    </dgm:pt>
    <dgm:pt modelId="{61C658D4-547E-4A9B-A044-68B77F032345}" type="pres">
      <dgm:prSet presAssocID="{8A0C797B-C386-400A-86E9-C913AAC52992}" presName="spacing" presStyleCnt="0"/>
      <dgm:spPr/>
    </dgm:pt>
    <dgm:pt modelId="{10DBF2EE-D9DD-4F62-A338-1A725FB1C285}" type="pres">
      <dgm:prSet presAssocID="{C21A0DCF-471B-4AD9-89A4-5615BE1A536B}" presName="composite" presStyleCnt="0"/>
      <dgm:spPr/>
    </dgm:pt>
    <dgm:pt modelId="{2A003607-F3E9-45F8-BD0D-23D2416286DD}" type="pres">
      <dgm:prSet presAssocID="{C21A0DCF-471B-4AD9-89A4-5615BE1A536B}" presName="imgShp" presStyleLbl="fgImgPlace1" presStyleIdx="2" presStyleCnt="6"/>
      <dgm:spPr/>
    </dgm:pt>
    <dgm:pt modelId="{37BA396E-CF2A-46B3-96E4-E886468A7FDB}" type="pres">
      <dgm:prSet presAssocID="{C21A0DCF-471B-4AD9-89A4-5615BE1A536B}" presName="txShp" presStyleLbl="node1" presStyleIdx="2" presStyleCnt="6">
        <dgm:presLayoutVars>
          <dgm:bulletEnabled val="1"/>
        </dgm:presLayoutVars>
      </dgm:prSet>
      <dgm:spPr/>
    </dgm:pt>
    <dgm:pt modelId="{8826FFA9-FD55-421E-87B5-758ACE048F29}" type="pres">
      <dgm:prSet presAssocID="{C9618E40-4739-45FF-AE09-F1CF408B680A}" presName="spacing" presStyleCnt="0"/>
      <dgm:spPr/>
    </dgm:pt>
    <dgm:pt modelId="{02975874-9ED6-46F4-AFC3-8E8D0F7CF2FC}" type="pres">
      <dgm:prSet presAssocID="{1142DF88-0BCC-4CCA-85F7-AF1E45005473}" presName="composite" presStyleCnt="0"/>
      <dgm:spPr/>
    </dgm:pt>
    <dgm:pt modelId="{78BDA971-FC85-47A0-85EB-721E8D0BA258}" type="pres">
      <dgm:prSet presAssocID="{1142DF88-0BCC-4CCA-85F7-AF1E45005473}" presName="imgShp" presStyleLbl="fgImgPlace1" presStyleIdx="3" presStyleCnt="6"/>
      <dgm:spPr/>
    </dgm:pt>
    <dgm:pt modelId="{C5FE541A-08F9-4DF8-A7CF-26EEA0917D4E}" type="pres">
      <dgm:prSet presAssocID="{1142DF88-0BCC-4CCA-85F7-AF1E45005473}" presName="txShp" presStyleLbl="node1" presStyleIdx="3" presStyleCnt="6">
        <dgm:presLayoutVars>
          <dgm:bulletEnabled val="1"/>
        </dgm:presLayoutVars>
      </dgm:prSet>
      <dgm:spPr/>
    </dgm:pt>
    <dgm:pt modelId="{28A7DFCF-06C7-47FB-AD81-E5823D9AC73D}" type="pres">
      <dgm:prSet presAssocID="{7082733A-4DEA-42EC-AABB-A3A2E10F2F62}" presName="spacing" presStyleCnt="0"/>
      <dgm:spPr/>
    </dgm:pt>
    <dgm:pt modelId="{F34AF04C-79C4-4108-8613-0938DCF9969F}" type="pres">
      <dgm:prSet presAssocID="{6EAA2E68-49DA-4269-96B5-FEA638DD97C4}" presName="composite" presStyleCnt="0"/>
      <dgm:spPr/>
    </dgm:pt>
    <dgm:pt modelId="{D931E155-EBAA-4AA9-BB46-F09654E0C257}" type="pres">
      <dgm:prSet presAssocID="{6EAA2E68-49DA-4269-96B5-FEA638DD97C4}" presName="imgShp" presStyleLbl="fgImgPlace1" presStyleIdx="4" presStyleCnt="6"/>
      <dgm:spPr/>
    </dgm:pt>
    <dgm:pt modelId="{9F3ED70A-5C85-499B-B0CA-D723C66C2D4C}" type="pres">
      <dgm:prSet presAssocID="{6EAA2E68-49DA-4269-96B5-FEA638DD97C4}" presName="txShp" presStyleLbl="node1" presStyleIdx="4" presStyleCnt="6">
        <dgm:presLayoutVars>
          <dgm:bulletEnabled val="1"/>
        </dgm:presLayoutVars>
      </dgm:prSet>
      <dgm:spPr/>
    </dgm:pt>
    <dgm:pt modelId="{D460468D-EA06-494F-968B-351937E524D8}" type="pres">
      <dgm:prSet presAssocID="{BD2C0E7D-A15F-4473-AE2A-F8F9D364CF97}" presName="spacing" presStyleCnt="0"/>
      <dgm:spPr/>
    </dgm:pt>
    <dgm:pt modelId="{44373DDB-D2B9-4A84-ACD8-95520CFE12C5}" type="pres">
      <dgm:prSet presAssocID="{3CFCA928-7D23-425D-B347-92742104EA14}" presName="composite" presStyleCnt="0"/>
      <dgm:spPr/>
    </dgm:pt>
    <dgm:pt modelId="{2E1E901D-4B65-4256-AF62-20347AFAD59F}" type="pres">
      <dgm:prSet presAssocID="{3CFCA928-7D23-425D-B347-92742104EA14}" presName="imgShp" presStyleLbl="fgImgPlace1" presStyleIdx="5" presStyleCnt="6"/>
      <dgm:spPr/>
    </dgm:pt>
    <dgm:pt modelId="{E2E938C3-2309-44A4-86B7-53018420F33F}" type="pres">
      <dgm:prSet presAssocID="{3CFCA928-7D23-425D-B347-92742104EA14}" presName="txShp" presStyleLbl="node1" presStyleIdx="5" presStyleCnt="6">
        <dgm:presLayoutVars>
          <dgm:bulletEnabled val="1"/>
        </dgm:presLayoutVars>
      </dgm:prSet>
      <dgm:spPr/>
    </dgm:pt>
  </dgm:ptLst>
  <dgm:cxnLst>
    <dgm:cxn modelId="{B833C202-11CB-4606-ADE6-5F8330F0F1E6}" type="presOf" srcId="{C21A0DCF-471B-4AD9-89A4-5615BE1A536B}" destId="{37BA396E-CF2A-46B3-96E4-E886468A7FDB}" srcOrd="0" destOrd="0" presId="urn:microsoft.com/office/officeart/2005/8/layout/vList3"/>
    <dgm:cxn modelId="{B39F4B1B-D098-4B68-B405-8CB2C8D94C10}" srcId="{2480AB2F-62EC-4216-89B5-84E1727F14CB}" destId="{C21A0DCF-471B-4AD9-89A4-5615BE1A536B}" srcOrd="2" destOrd="0" parTransId="{D0DF96DF-82E5-4C03-BCF0-BC76F7AB8059}" sibTransId="{C9618E40-4739-45FF-AE09-F1CF408B680A}"/>
    <dgm:cxn modelId="{A1E40A2A-2153-4864-87E1-99F819551CAB}" type="presOf" srcId="{1BA4B48F-EACE-48A5-8E45-CF4149C97F89}" destId="{EAEF252D-71ED-4574-82A3-2CF87D2E96FF}" srcOrd="0" destOrd="0" presId="urn:microsoft.com/office/officeart/2005/8/layout/vList3"/>
    <dgm:cxn modelId="{7A1F082B-2D7D-4460-9FE5-BEC2833BEBC8}" type="presOf" srcId="{3CFCA928-7D23-425D-B347-92742104EA14}" destId="{E2E938C3-2309-44A4-86B7-53018420F33F}" srcOrd="0" destOrd="0" presId="urn:microsoft.com/office/officeart/2005/8/layout/vList3"/>
    <dgm:cxn modelId="{1DDBE35C-2D5D-4A3E-86C7-EE6F72AAE481}" srcId="{2480AB2F-62EC-4216-89B5-84E1727F14CB}" destId="{4058757D-A4D4-4FBA-93ED-D4EC6841A6ED}" srcOrd="1" destOrd="0" parTransId="{446360CB-D5D4-4D4F-8DB5-9DB464A08458}" sibTransId="{8A0C797B-C386-400A-86E9-C913AAC52992}"/>
    <dgm:cxn modelId="{05A0C05E-9552-4E99-81A1-36B8E136C79C}" type="presOf" srcId="{4058757D-A4D4-4FBA-93ED-D4EC6841A6ED}" destId="{2FA1800B-EE3C-4946-A805-7B9F6FC069F1}" srcOrd="0" destOrd="0" presId="urn:microsoft.com/office/officeart/2005/8/layout/vList3"/>
    <dgm:cxn modelId="{B9539D47-C482-4CE1-9DB5-B89B8D198BDC}" srcId="{2480AB2F-62EC-4216-89B5-84E1727F14CB}" destId="{6EAA2E68-49DA-4269-96B5-FEA638DD97C4}" srcOrd="4" destOrd="0" parTransId="{0DB65A37-8DE9-4BD0-A51D-F6731212C358}" sibTransId="{BD2C0E7D-A15F-4473-AE2A-F8F9D364CF97}"/>
    <dgm:cxn modelId="{A3739551-0C96-438F-BD56-C92477C89363}" srcId="{2480AB2F-62EC-4216-89B5-84E1727F14CB}" destId="{1BA4B48F-EACE-48A5-8E45-CF4149C97F89}" srcOrd="0" destOrd="0" parTransId="{F64DC790-0DF9-4049-8585-27AB8BB7106F}" sibTransId="{1481700B-63DD-41A1-9ECF-B7E9C9370FBE}"/>
    <dgm:cxn modelId="{47217177-9006-480C-909A-EEBBAB979E97}" type="presOf" srcId="{2480AB2F-62EC-4216-89B5-84E1727F14CB}" destId="{3F62B237-1A99-4FEF-847C-4067821BFB75}" srcOrd="0" destOrd="0" presId="urn:microsoft.com/office/officeart/2005/8/layout/vList3"/>
    <dgm:cxn modelId="{40A53AA4-C1B2-4050-9E46-9680E1419427}" type="presOf" srcId="{6EAA2E68-49DA-4269-96B5-FEA638DD97C4}" destId="{9F3ED70A-5C85-499B-B0CA-D723C66C2D4C}" srcOrd="0" destOrd="0" presId="urn:microsoft.com/office/officeart/2005/8/layout/vList3"/>
    <dgm:cxn modelId="{709A0AA8-70DC-4C20-B6ED-CC38AC5C8684}" srcId="{2480AB2F-62EC-4216-89B5-84E1727F14CB}" destId="{3CFCA928-7D23-425D-B347-92742104EA14}" srcOrd="5" destOrd="0" parTransId="{2F3EB765-6508-46D6-95E3-70F34C692056}" sibTransId="{FF82F50D-479E-4129-A0D4-58B0190EFCF7}"/>
    <dgm:cxn modelId="{657873CC-05C0-41E1-A280-F3B45F13BB8B}" srcId="{2480AB2F-62EC-4216-89B5-84E1727F14CB}" destId="{1142DF88-0BCC-4CCA-85F7-AF1E45005473}" srcOrd="3" destOrd="0" parTransId="{B3F79CC4-B08D-4720-9C89-5CBF763C6650}" sibTransId="{7082733A-4DEA-42EC-AABB-A3A2E10F2F62}"/>
    <dgm:cxn modelId="{E572A2D5-758B-4D49-893E-5E73D5C2EE71}" type="presOf" srcId="{1142DF88-0BCC-4CCA-85F7-AF1E45005473}" destId="{C5FE541A-08F9-4DF8-A7CF-26EEA0917D4E}" srcOrd="0" destOrd="0" presId="urn:microsoft.com/office/officeart/2005/8/layout/vList3"/>
    <dgm:cxn modelId="{A683EB9B-F256-428D-9971-B8591DDF1DBD}" type="presParOf" srcId="{3F62B237-1A99-4FEF-847C-4067821BFB75}" destId="{53BFBF42-3DA9-4C26-A45E-1AF548F60FA6}" srcOrd="0" destOrd="0" presId="urn:microsoft.com/office/officeart/2005/8/layout/vList3"/>
    <dgm:cxn modelId="{89D2FAE1-E361-4280-AE4F-A5439F5B32D4}" type="presParOf" srcId="{53BFBF42-3DA9-4C26-A45E-1AF548F60FA6}" destId="{2B3D789B-B14D-4469-A830-C7C6C915492F}" srcOrd="0" destOrd="0" presId="urn:microsoft.com/office/officeart/2005/8/layout/vList3"/>
    <dgm:cxn modelId="{095A45FA-6F20-4719-B400-383335762B00}" type="presParOf" srcId="{53BFBF42-3DA9-4C26-A45E-1AF548F60FA6}" destId="{EAEF252D-71ED-4574-82A3-2CF87D2E96FF}" srcOrd="1" destOrd="0" presId="urn:microsoft.com/office/officeart/2005/8/layout/vList3"/>
    <dgm:cxn modelId="{7180D243-D3C8-4F53-B3C1-3D5D968347D2}" type="presParOf" srcId="{3F62B237-1A99-4FEF-847C-4067821BFB75}" destId="{DF94F1E1-9C72-4412-AE22-0942F9B15F0E}" srcOrd="1" destOrd="0" presId="urn:microsoft.com/office/officeart/2005/8/layout/vList3"/>
    <dgm:cxn modelId="{F9D6AC59-8BE6-43F1-A5DE-4747E11EA185}" type="presParOf" srcId="{3F62B237-1A99-4FEF-847C-4067821BFB75}" destId="{1C1193AA-7C93-49C5-98A1-DB0E4C13BCD3}" srcOrd="2" destOrd="0" presId="urn:microsoft.com/office/officeart/2005/8/layout/vList3"/>
    <dgm:cxn modelId="{9602A7A1-17F5-482E-832F-465C38433863}" type="presParOf" srcId="{1C1193AA-7C93-49C5-98A1-DB0E4C13BCD3}" destId="{DB49036A-C1FF-48CD-ABD3-8DD811969D46}" srcOrd="0" destOrd="0" presId="urn:microsoft.com/office/officeart/2005/8/layout/vList3"/>
    <dgm:cxn modelId="{084DFF58-0D23-4F20-859B-9B6056384E60}" type="presParOf" srcId="{1C1193AA-7C93-49C5-98A1-DB0E4C13BCD3}" destId="{2FA1800B-EE3C-4946-A805-7B9F6FC069F1}" srcOrd="1" destOrd="0" presId="urn:microsoft.com/office/officeart/2005/8/layout/vList3"/>
    <dgm:cxn modelId="{F945114E-954E-482F-B272-72D806009AAA}" type="presParOf" srcId="{3F62B237-1A99-4FEF-847C-4067821BFB75}" destId="{61C658D4-547E-4A9B-A044-68B77F032345}" srcOrd="3" destOrd="0" presId="urn:microsoft.com/office/officeart/2005/8/layout/vList3"/>
    <dgm:cxn modelId="{78014721-12A3-4AC5-A9AF-F081303A0250}" type="presParOf" srcId="{3F62B237-1A99-4FEF-847C-4067821BFB75}" destId="{10DBF2EE-D9DD-4F62-A338-1A725FB1C285}" srcOrd="4" destOrd="0" presId="urn:microsoft.com/office/officeart/2005/8/layout/vList3"/>
    <dgm:cxn modelId="{0C6B4A82-DF18-439C-B82E-6881F9964CD0}" type="presParOf" srcId="{10DBF2EE-D9DD-4F62-A338-1A725FB1C285}" destId="{2A003607-F3E9-45F8-BD0D-23D2416286DD}" srcOrd="0" destOrd="0" presId="urn:microsoft.com/office/officeart/2005/8/layout/vList3"/>
    <dgm:cxn modelId="{719FC493-9805-4139-B7AE-81F244EAC7A0}" type="presParOf" srcId="{10DBF2EE-D9DD-4F62-A338-1A725FB1C285}" destId="{37BA396E-CF2A-46B3-96E4-E886468A7FDB}" srcOrd="1" destOrd="0" presId="urn:microsoft.com/office/officeart/2005/8/layout/vList3"/>
    <dgm:cxn modelId="{82592596-F74C-425D-8D81-BB16E2B0826D}" type="presParOf" srcId="{3F62B237-1A99-4FEF-847C-4067821BFB75}" destId="{8826FFA9-FD55-421E-87B5-758ACE048F29}" srcOrd="5" destOrd="0" presId="urn:microsoft.com/office/officeart/2005/8/layout/vList3"/>
    <dgm:cxn modelId="{0C0D1591-F132-4074-8B9B-92B5FB0C596C}" type="presParOf" srcId="{3F62B237-1A99-4FEF-847C-4067821BFB75}" destId="{02975874-9ED6-46F4-AFC3-8E8D0F7CF2FC}" srcOrd="6" destOrd="0" presId="urn:microsoft.com/office/officeart/2005/8/layout/vList3"/>
    <dgm:cxn modelId="{6E3F9454-67E9-40F4-A53F-095F88ACA47C}" type="presParOf" srcId="{02975874-9ED6-46F4-AFC3-8E8D0F7CF2FC}" destId="{78BDA971-FC85-47A0-85EB-721E8D0BA258}" srcOrd="0" destOrd="0" presId="urn:microsoft.com/office/officeart/2005/8/layout/vList3"/>
    <dgm:cxn modelId="{3A4D6FB6-61CE-4315-BD3D-7CBFD8ADF614}" type="presParOf" srcId="{02975874-9ED6-46F4-AFC3-8E8D0F7CF2FC}" destId="{C5FE541A-08F9-4DF8-A7CF-26EEA0917D4E}" srcOrd="1" destOrd="0" presId="urn:microsoft.com/office/officeart/2005/8/layout/vList3"/>
    <dgm:cxn modelId="{F8D27A10-7021-4950-8954-D4777DC5FC66}" type="presParOf" srcId="{3F62B237-1A99-4FEF-847C-4067821BFB75}" destId="{28A7DFCF-06C7-47FB-AD81-E5823D9AC73D}" srcOrd="7" destOrd="0" presId="urn:microsoft.com/office/officeart/2005/8/layout/vList3"/>
    <dgm:cxn modelId="{83A6A430-6D62-44B6-887F-5467CA9785D5}" type="presParOf" srcId="{3F62B237-1A99-4FEF-847C-4067821BFB75}" destId="{F34AF04C-79C4-4108-8613-0938DCF9969F}" srcOrd="8" destOrd="0" presId="urn:microsoft.com/office/officeart/2005/8/layout/vList3"/>
    <dgm:cxn modelId="{A11B20BB-E19C-41A1-9624-93DB3650D368}" type="presParOf" srcId="{F34AF04C-79C4-4108-8613-0938DCF9969F}" destId="{D931E155-EBAA-4AA9-BB46-F09654E0C257}" srcOrd="0" destOrd="0" presId="urn:microsoft.com/office/officeart/2005/8/layout/vList3"/>
    <dgm:cxn modelId="{0C485308-8AFA-4ACF-BF7B-691DA13B9159}" type="presParOf" srcId="{F34AF04C-79C4-4108-8613-0938DCF9969F}" destId="{9F3ED70A-5C85-499B-B0CA-D723C66C2D4C}" srcOrd="1" destOrd="0" presId="urn:microsoft.com/office/officeart/2005/8/layout/vList3"/>
    <dgm:cxn modelId="{492DDA43-373C-4761-AA49-3E3A0AB3A289}" type="presParOf" srcId="{3F62B237-1A99-4FEF-847C-4067821BFB75}" destId="{D460468D-EA06-494F-968B-351937E524D8}" srcOrd="9" destOrd="0" presId="urn:microsoft.com/office/officeart/2005/8/layout/vList3"/>
    <dgm:cxn modelId="{9B565EB2-4194-4D2A-AD7E-8E7E702BA2B1}" type="presParOf" srcId="{3F62B237-1A99-4FEF-847C-4067821BFB75}" destId="{44373DDB-D2B9-4A84-ACD8-95520CFE12C5}" srcOrd="10" destOrd="0" presId="urn:microsoft.com/office/officeart/2005/8/layout/vList3"/>
    <dgm:cxn modelId="{96414D2E-1593-4655-B4F7-1A49DE5C9E54}" type="presParOf" srcId="{44373DDB-D2B9-4A84-ACD8-95520CFE12C5}" destId="{2E1E901D-4B65-4256-AF62-20347AFAD59F}" srcOrd="0" destOrd="0" presId="urn:microsoft.com/office/officeart/2005/8/layout/vList3"/>
    <dgm:cxn modelId="{8145DFAF-417E-4B27-8F2F-2CC5656AE706}" type="presParOf" srcId="{44373DDB-D2B9-4A84-ACD8-95520CFE12C5}" destId="{E2E938C3-2309-44A4-86B7-53018420F33F}"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552CAD-E70C-432D-A048-23A76D4C5B04}"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EEE54673-D6D1-416C-A673-417B16D6CC6E}">
      <dgm:prSet phldrT="[Text]" phldr="0"/>
      <dgm:spPr/>
      <dgm:t>
        <a:bodyPr/>
        <a:lstStyle/>
        <a:p>
          <a:pPr rtl="0"/>
          <a:r>
            <a:rPr lang="en-US">
              <a:solidFill>
                <a:srgbClr val="000000"/>
              </a:solidFill>
              <a:latin typeface="Century Gothic"/>
            </a:rPr>
            <a:t>Create login page to Soc Analysis.</a:t>
          </a:r>
          <a:endParaRPr lang="en-US"/>
        </a:p>
      </dgm:t>
    </dgm:pt>
    <dgm:pt modelId="{6630D962-5031-4285-B211-70640968AB3F}" type="parTrans" cxnId="{D991E266-F9B7-4035-97DA-9C6D35EFC8A3}">
      <dgm:prSet/>
      <dgm:spPr/>
    </dgm:pt>
    <dgm:pt modelId="{A70A0D38-EBAA-4479-B7BE-F17E2C57488A}" type="sibTrans" cxnId="{D991E266-F9B7-4035-97DA-9C6D35EFC8A3}">
      <dgm:prSet/>
      <dgm:spPr/>
    </dgm:pt>
    <dgm:pt modelId="{82460B63-CA9F-4324-99FA-C38A0C98515B}">
      <dgm:prSet phldrT="[Text]" phldr="0"/>
      <dgm:spPr/>
      <dgm:t>
        <a:bodyPr/>
        <a:lstStyle/>
        <a:p>
          <a:pPr rtl="0"/>
          <a:r>
            <a:rPr lang="en-US">
              <a:solidFill>
                <a:srgbClr val="000000"/>
              </a:solidFill>
              <a:latin typeface="Century Gothic"/>
            </a:rPr>
            <a:t>Enhance Security of the web page.</a:t>
          </a:r>
          <a:endParaRPr lang="en-US"/>
        </a:p>
      </dgm:t>
    </dgm:pt>
    <dgm:pt modelId="{52F38081-4818-49F8-9263-404356787208}" type="parTrans" cxnId="{EE9A9341-E1E0-4883-A1AC-C1BF8DD105FD}">
      <dgm:prSet/>
      <dgm:spPr/>
    </dgm:pt>
    <dgm:pt modelId="{2526F754-1001-487B-BCC3-AAD1190531DE}" type="sibTrans" cxnId="{EE9A9341-E1E0-4883-A1AC-C1BF8DD105FD}">
      <dgm:prSet/>
      <dgm:spPr/>
    </dgm:pt>
    <dgm:pt modelId="{332BD4D8-70F5-40AA-8BFB-38A86237A0F8}" type="pres">
      <dgm:prSet presAssocID="{B7552CAD-E70C-432D-A048-23A76D4C5B04}" presName="arrowDiagram" presStyleCnt="0">
        <dgm:presLayoutVars>
          <dgm:chMax val="5"/>
          <dgm:dir/>
          <dgm:resizeHandles val="exact"/>
        </dgm:presLayoutVars>
      </dgm:prSet>
      <dgm:spPr/>
    </dgm:pt>
    <dgm:pt modelId="{F6C676D6-6892-406F-A19D-257EEDE4FC62}" type="pres">
      <dgm:prSet presAssocID="{B7552CAD-E70C-432D-A048-23A76D4C5B04}" presName="arrow" presStyleLbl="bgShp" presStyleIdx="0" presStyleCnt="1"/>
      <dgm:spPr/>
    </dgm:pt>
    <dgm:pt modelId="{C75DF84E-AC5F-4D48-9AEB-5E609BC38497}" type="pres">
      <dgm:prSet presAssocID="{B7552CAD-E70C-432D-A048-23A76D4C5B04}" presName="arrowDiagram2" presStyleCnt="0"/>
      <dgm:spPr/>
    </dgm:pt>
    <dgm:pt modelId="{44AFA252-6C51-4D02-9564-49EA1616F933}" type="pres">
      <dgm:prSet presAssocID="{EEE54673-D6D1-416C-A673-417B16D6CC6E}" presName="bullet2a" presStyleLbl="node1" presStyleIdx="0" presStyleCnt="2"/>
      <dgm:spPr/>
    </dgm:pt>
    <dgm:pt modelId="{0E140DE9-DA3D-43A1-88F4-4DEEEF692109}" type="pres">
      <dgm:prSet presAssocID="{EEE54673-D6D1-416C-A673-417B16D6CC6E}" presName="textBox2a" presStyleLbl="revTx" presStyleIdx="0" presStyleCnt="2">
        <dgm:presLayoutVars>
          <dgm:bulletEnabled val="1"/>
        </dgm:presLayoutVars>
      </dgm:prSet>
      <dgm:spPr/>
    </dgm:pt>
    <dgm:pt modelId="{B6EF4855-7030-4692-AD1A-124A5AC47989}" type="pres">
      <dgm:prSet presAssocID="{82460B63-CA9F-4324-99FA-C38A0C98515B}" presName="bullet2b" presStyleLbl="node1" presStyleIdx="1" presStyleCnt="2"/>
      <dgm:spPr/>
    </dgm:pt>
    <dgm:pt modelId="{F42A4034-16F5-4CBF-8556-CB1CFCBBB27A}" type="pres">
      <dgm:prSet presAssocID="{82460B63-CA9F-4324-99FA-C38A0C98515B}" presName="textBox2b" presStyleLbl="revTx" presStyleIdx="1" presStyleCnt="2">
        <dgm:presLayoutVars>
          <dgm:bulletEnabled val="1"/>
        </dgm:presLayoutVars>
      </dgm:prSet>
      <dgm:spPr/>
    </dgm:pt>
  </dgm:ptLst>
  <dgm:cxnLst>
    <dgm:cxn modelId="{EE9A9341-E1E0-4883-A1AC-C1BF8DD105FD}" srcId="{B7552CAD-E70C-432D-A048-23A76D4C5B04}" destId="{82460B63-CA9F-4324-99FA-C38A0C98515B}" srcOrd="1" destOrd="0" parTransId="{52F38081-4818-49F8-9263-404356787208}" sibTransId="{2526F754-1001-487B-BCC3-AAD1190531DE}"/>
    <dgm:cxn modelId="{D991E266-F9B7-4035-97DA-9C6D35EFC8A3}" srcId="{B7552CAD-E70C-432D-A048-23A76D4C5B04}" destId="{EEE54673-D6D1-416C-A673-417B16D6CC6E}" srcOrd="0" destOrd="0" parTransId="{6630D962-5031-4285-B211-70640968AB3F}" sibTransId="{A70A0D38-EBAA-4479-B7BE-F17E2C57488A}"/>
    <dgm:cxn modelId="{1832A9A1-723C-4E05-8EFC-A2B5C824B7F8}" type="presOf" srcId="{B7552CAD-E70C-432D-A048-23A76D4C5B04}" destId="{332BD4D8-70F5-40AA-8BFB-38A86237A0F8}" srcOrd="0" destOrd="0" presId="urn:microsoft.com/office/officeart/2005/8/layout/arrow2"/>
    <dgm:cxn modelId="{409C34E7-443C-4CE4-A4E2-2DD1A2E75B74}" type="presOf" srcId="{EEE54673-D6D1-416C-A673-417B16D6CC6E}" destId="{0E140DE9-DA3D-43A1-88F4-4DEEEF692109}" srcOrd="0" destOrd="0" presId="urn:microsoft.com/office/officeart/2005/8/layout/arrow2"/>
    <dgm:cxn modelId="{07D042FD-F915-476C-9DE1-7409994933A2}" type="presOf" srcId="{82460B63-CA9F-4324-99FA-C38A0C98515B}" destId="{F42A4034-16F5-4CBF-8556-CB1CFCBBB27A}" srcOrd="0" destOrd="0" presId="urn:microsoft.com/office/officeart/2005/8/layout/arrow2"/>
    <dgm:cxn modelId="{7FDAA557-F85D-44FD-8A9C-33D99A714B0D}" type="presParOf" srcId="{332BD4D8-70F5-40AA-8BFB-38A86237A0F8}" destId="{F6C676D6-6892-406F-A19D-257EEDE4FC62}" srcOrd="0" destOrd="0" presId="urn:microsoft.com/office/officeart/2005/8/layout/arrow2"/>
    <dgm:cxn modelId="{92F75145-533B-4439-98BE-0A163F2036A6}" type="presParOf" srcId="{332BD4D8-70F5-40AA-8BFB-38A86237A0F8}" destId="{C75DF84E-AC5F-4D48-9AEB-5E609BC38497}" srcOrd="1" destOrd="0" presId="urn:microsoft.com/office/officeart/2005/8/layout/arrow2"/>
    <dgm:cxn modelId="{AFCCD160-0932-4160-A1AE-6F19BAA1A8E4}" type="presParOf" srcId="{C75DF84E-AC5F-4D48-9AEB-5E609BC38497}" destId="{44AFA252-6C51-4D02-9564-49EA1616F933}" srcOrd="0" destOrd="0" presId="urn:microsoft.com/office/officeart/2005/8/layout/arrow2"/>
    <dgm:cxn modelId="{02C0E0A9-AAFA-4782-821D-B3A66D49D524}" type="presParOf" srcId="{C75DF84E-AC5F-4D48-9AEB-5E609BC38497}" destId="{0E140DE9-DA3D-43A1-88F4-4DEEEF692109}" srcOrd="1" destOrd="0" presId="urn:microsoft.com/office/officeart/2005/8/layout/arrow2"/>
    <dgm:cxn modelId="{954BF5FC-31F6-430B-BF62-2A1C6F2D37D8}" type="presParOf" srcId="{C75DF84E-AC5F-4D48-9AEB-5E609BC38497}" destId="{B6EF4855-7030-4692-AD1A-124A5AC47989}" srcOrd="2" destOrd="0" presId="urn:microsoft.com/office/officeart/2005/8/layout/arrow2"/>
    <dgm:cxn modelId="{D9AB82F0-BA92-41F9-AC78-9627F58D4E7C}" type="presParOf" srcId="{C75DF84E-AC5F-4D48-9AEB-5E609BC38497}" destId="{F42A4034-16F5-4CBF-8556-CB1CFCBBB27A}"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80AB2F-62EC-4216-89B5-84E1727F14CB}" type="doc">
      <dgm:prSet loTypeId="urn:microsoft.com/office/officeart/2005/8/layout/vList3" loCatId="list" qsTypeId="urn:microsoft.com/office/officeart/2005/8/quickstyle/simple1" qsCatId="simple" csTypeId="urn:microsoft.com/office/officeart/2005/8/colors/accent0_3" csCatId="mainScheme"/>
      <dgm:spPr/>
      <dgm:t>
        <a:bodyPr/>
        <a:lstStyle/>
        <a:p>
          <a:endParaRPr lang="en-US"/>
        </a:p>
      </dgm:t>
    </dgm:pt>
    <dgm:pt modelId="{1BA4B48F-EACE-48A5-8E45-CF4149C97F89}">
      <dgm:prSet/>
      <dgm:spPr/>
      <dgm:t>
        <a:bodyPr/>
        <a:lstStyle/>
        <a:p>
          <a:r>
            <a:rPr lang="en-US" b="1"/>
            <a:t>Market Demand</a:t>
          </a:r>
          <a:endParaRPr lang="en-US"/>
        </a:p>
      </dgm:t>
    </dgm:pt>
    <dgm:pt modelId="{F64DC790-0DF9-4049-8585-27AB8BB7106F}" type="parTrans" cxnId="{A3739551-0C96-438F-BD56-C92477C89363}">
      <dgm:prSet/>
      <dgm:spPr/>
      <dgm:t>
        <a:bodyPr/>
        <a:lstStyle/>
        <a:p>
          <a:endParaRPr lang="en-US"/>
        </a:p>
      </dgm:t>
    </dgm:pt>
    <dgm:pt modelId="{1481700B-63DD-41A1-9ECF-B7E9C9370FBE}" type="sibTrans" cxnId="{A3739551-0C96-438F-BD56-C92477C89363}">
      <dgm:prSet/>
      <dgm:spPr/>
      <dgm:t>
        <a:bodyPr/>
        <a:lstStyle/>
        <a:p>
          <a:endParaRPr lang="en-US"/>
        </a:p>
      </dgm:t>
    </dgm:pt>
    <dgm:pt modelId="{4058757D-A4D4-4FBA-93ED-D4EC6841A6ED}">
      <dgm:prSet/>
      <dgm:spPr/>
      <dgm:t>
        <a:bodyPr/>
        <a:lstStyle/>
        <a:p>
          <a:r>
            <a:rPr lang="en-US" b="1"/>
            <a:t>Competitive Advantage</a:t>
          </a:r>
          <a:endParaRPr lang="en-US"/>
        </a:p>
      </dgm:t>
    </dgm:pt>
    <dgm:pt modelId="{446360CB-D5D4-4D4F-8DB5-9DB464A08458}" type="parTrans" cxnId="{1DDBE35C-2D5D-4A3E-86C7-EE6F72AAE481}">
      <dgm:prSet/>
      <dgm:spPr/>
      <dgm:t>
        <a:bodyPr/>
        <a:lstStyle/>
        <a:p>
          <a:endParaRPr lang="en-US"/>
        </a:p>
      </dgm:t>
    </dgm:pt>
    <dgm:pt modelId="{8A0C797B-C386-400A-86E9-C913AAC52992}" type="sibTrans" cxnId="{1DDBE35C-2D5D-4A3E-86C7-EE6F72AAE481}">
      <dgm:prSet/>
      <dgm:spPr/>
      <dgm:t>
        <a:bodyPr/>
        <a:lstStyle/>
        <a:p>
          <a:endParaRPr lang="en-US"/>
        </a:p>
      </dgm:t>
    </dgm:pt>
    <dgm:pt modelId="{C21A0DCF-471B-4AD9-89A4-5615BE1A536B}">
      <dgm:prSet/>
      <dgm:spPr/>
      <dgm:t>
        <a:bodyPr/>
        <a:lstStyle/>
        <a:p>
          <a:r>
            <a:rPr lang="en-US" b="1"/>
            <a:t>Scalability</a:t>
          </a:r>
          <a:endParaRPr lang="en-US"/>
        </a:p>
      </dgm:t>
    </dgm:pt>
    <dgm:pt modelId="{D0DF96DF-82E5-4C03-BCF0-BC76F7AB8059}" type="parTrans" cxnId="{B39F4B1B-D098-4B68-B405-8CB2C8D94C10}">
      <dgm:prSet/>
      <dgm:spPr/>
      <dgm:t>
        <a:bodyPr/>
        <a:lstStyle/>
        <a:p>
          <a:endParaRPr lang="en-US"/>
        </a:p>
      </dgm:t>
    </dgm:pt>
    <dgm:pt modelId="{C9618E40-4739-45FF-AE09-F1CF408B680A}" type="sibTrans" cxnId="{B39F4B1B-D098-4B68-B405-8CB2C8D94C10}">
      <dgm:prSet/>
      <dgm:spPr/>
      <dgm:t>
        <a:bodyPr/>
        <a:lstStyle/>
        <a:p>
          <a:endParaRPr lang="en-US"/>
        </a:p>
      </dgm:t>
    </dgm:pt>
    <dgm:pt modelId="{1142DF88-0BCC-4CCA-85F7-AF1E45005473}">
      <dgm:prSet/>
      <dgm:spPr/>
      <dgm:t>
        <a:bodyPr/>
        <a:lstStyle/>
        <a:p>
          <a:r>
            <a:rPr lang="en-US" b="1"/>
            <a:t>Integration Capability</a:t>
          </a:r>
          <a:endParaRPr lang="en-US"/>
        </a:p>
      </dgm:t>
    </dgm:pt>
    <dgm:pt modelId="{B3F79CC4-B08D-4720-9C89-5CBF763C6650}" type="parTrans" cxnId="{657873CC-05C0-41E1-A280-F3B45F13BB8B}">
      <dgm:prSet/>
      <dgm:spPr/>
      <dgm:t>
        <a:bodyPr/>
        <a:lstStyle/>
        <a:p>
          <a:endParaRPr lang="en-US"/>
        </a:p>
      </dgm:t>
    </dgm:pt>
    <dgm:pt modelId="{7082733A-4DEA-42EC-AABB-A3A2E10F2F62}" type="sibTrans" cxnId="{657873CC-05C0-41E1-A280-F3B45F13BB8B}">
      <dgm:prSet/>
      <dgm:spPr/>
      <dgm:t>
        <a:bodyPr/>
        <a:lstStyle/>
        <a:p>
          <a:endParaRPr lang="en-US"/>
        </a:p>
      </dgm:t>
    </dgm:pt>
    <dgm:pt modelId="{6EAA2E68-49DA-4269-96B5-FEA638DD97C4}">
      <dgm:prSet/>
      <dgm:spPr/>
      <dgm:t>
        <a:bodyPr/>
        <a:lstStyle/>
        <a:p>
          <a:r>
            <a:rPr lang="en-US" b="1"/>
            <a:t>Subscription-Based Model</a:t>
          </a:r>
          <a:endParaRPr lang="en-US"/>
        </a:p>
      </dgm:t>
    </dgm:pt>
    <dgm:pt modelId="{0DB65A37-8DE9-4BD0-A51D-F6731212C358}" type="parTrans" cxnId="{B9539D47-C482-4CE1-9DB5-B89B8D198BDC}">
      <dgm:prSet/>
      <dgm:spPr/>
      <dgm:t>
        <a:bodyPr/>
        <a:lstStyle/>
        <a:p>
          <a:endParaRPr lang="en-US"/>
        </a:p>
      </dgm:t>
    </dgm:pt>
    <dgm:pt modelId="{BD2C0E7D-A15F-4473-AE2A-F8F9D364CF97}" type="sibTrans" cxnId="{B9539D47-C482-4CE1-9DB5-B89B8D198BDC}">
      <dgm:prSet/>
      <dgm:spPr/>
      <dgm:t>
        <a:bodyPr/>
        <a:lstStyle/>
        <a:p>
          <a:endParaRPr lang="en-US"/>
        </a:p>
      </dgm:t>
    </dgm:pt>
    <dgm:pt modelId="{3CFCA928-7D23-425D-B347-92742104EA14}">
      <dgm:prSet/>
      <dgm:spPr/>
      <dgm:t>
        <a:bodyPr/>
        <a:lstStyle/>
        <a:p>
          <a:r>
            <a:rPr lang="en-US" b="1"/>
            <a:t>Regulatory Compliance</a:t>
          </a:r>
          <a:endParaRPr lang="en-US"/>
        </a:p>
      </dgm:t>
    </dgm:pt>
    <dgm:pt modelId="{2F3EB765-6508-46D6-95E3-70F34C692056}" type="parTrans" cxnId="{709A0AA8-70DC-4C20-B6ED-CC38AC5C8684}">
      <dgm:prSet/>
      <dgm:spPr/>
      <dgm:t>
        <a:bodyPr/>
        <a:lstStyle/>
        <a:p>
          <a:endParaRPr lang="en-US"/>
        </a:p>
      </dgm:t>
    </dgm:pt>
    <dgm:pt modelId="{FF82F50D-479E-4129-A0D4-58B0190EFCF7}" type="sibTrans" cxnId="{709A0AA8-70DC-4C20-B6ED-CC38AC5C8684}">
      <dgm:prSet/>
      <dgm:spPr/>
      <dgm:t>
        <a:bodyPr/>
        <a:lstStyle/>
        <a:p>
          <a:endParaRPr lang="en-US"/>
        </a:p>
      </dgm:t>
    </dgm:pt>
    <dgm:pt modelId="{3F62B237-1A99-4FEF-847C-4067821BFB75}" type="pres">
      <dgm:prSet presAssocID="{2480AB2F-62EC-4216-89B5-84E1727F14CB}" presName="linearFlow" presStyleCnt="0">
        <dgm:presLayoutVars>
          <dgm:dir/>
          <dgm:resizeHandles val="exact"/>
        </dgm:presLayoutVars>
      </dgm:prSet>
      <dgm:spPr/>
    </dgm:pt>
    <dgm:pt modelId="{53BFBF42-3DA9-4C26-A45E-1AF548F60FA6}" type="pres">
      <dgm:prSet presAssocID="{1BA4B48F-EACE-48A5-8E45-CF4149C97F89}" presName="composite" presStyleCnt="0"/>
      <dgm:spPr/>
    </dgm:pt>
    <dgm:pt modelId="{2B3D789B-B14D-4469-A830-C7C6C915492F}" type="pres">
      <dgm:prSet presAssocID="{1BA4B48F-EACE-48A5-8E45-CF4149C97F89}" presName="imgShp" presStyleLbl="fgImgPlace1" presStyleIdx="0" presStyleCnt="6"/>
      <dgm:spPr/>
    </dgm:pt>
    <dgm:pt modelId="{EAEF252D-71ED-4574-82A3-2CF87D2E96FF}" type="pres">
      <dgm:prSet presAssocID="{1BA4B48F-EACE-48A5-8E45-CF4149C97F89}" presName="txShp" presStyleLbl="node1" presStyleIdx="0" presStyleCnt="6">
        <dgm:presLayoutVars>
          <dgm:bulletEnabled val="1"/>
        </dgm:presLayoutVars>
      </dgm:prSet>
      <dgm:spPr/>
    </dgm:pt>
    <dgm:pt modelId="{DF94F1E1-9C72-4412-AE22-0942F9B15F0E}" type="pres">
      <dgm:prSet presAssocID="{1481700B-63DD-41A1-9ECF-B7E9C9370FBE}" presName="spacing" presStyleCnt="0"/>
      <dgm:spPr/>
    </dgm:pt>
    <dgm:pt modelId="{1C1193AA-7C93-49C5-98A1-DB0E4C13BCD3}" type="pres">
      <dgm:prSet presAssocID="{4058757D-A4D4-4FBA-93ED-D4EC6841A6ED}" presName="composite" presStyleCnt="0"/>
      <dgm:spPr/>
    </dgm:pt>
    <dgm:pt modelId="{DB49036A-C1FF-48CD-ABD3-8DD811969D46}" type="pres">
      <dgm:prSet presAssocID="{4058757D-A4D4-4FBA-93ED-D4EC6841A6ED}" presName="imgShp" presStyleLbl="fgImgPlace1" presStyleIdx="1" presStyleCnt="6"/>
      <dgm:spPr/>
    </dgm:pt>
    <dgm:pt modelId="{2FA1800B-EE3C-4946-A805-7B9F6FC069F1}" type="pres">
      <dgm:prSet presAssocID="{4058757D-A4D4-4FBA-93ED-D4EC6841A6ED}" presName="txShp" presStyleLbl="node1" presStyleIdx="1" presStyleCnt="6">
        <dgm:presLayoutVars>
          <dgm:bulletEnabled val="1"/>
        </dgm:presLayoutVars>
      </dgm:prSet>
      <dgm:spPr/>
    </dgm:pt>
    <dgm:pt modelId="{61C658D4-547E-4A9B-A044-68B77F032345}" type="pres">
      <dgm:prSet presAssocID="{8A0C797B-C386-400A-86E9-C913AAC52992}" presName="spacing" presStyleCnt="0"/>
      <dgm:spPr/>
    </dgm:pt>
    <dgm:pt modelId="{10DBF2EE-D9DD-4F62-A338-1A725FB1C285}" type="pres">
      <dgm:prSet presAssocID="{C21A0DCF-471B-4AD9-89A4-5615BE1A536B}" presName="composite" presStyleCnt="0"/>
      <dgm:spPr/>
    </dgm:pt>
    <dgm:pt modelId="{2A003607-F3E9-45F8-BD0D-23D2416286DD}" type="pres">
      <dgm:prSet presAssocID="{C21A0DCF-471B-4AD9-89A4-5615BE1A536B}" presName="imgShp" presStyleLbl="fgImgPlace1" presStyleIdx="2" presStyleCnt="6"/>
      <dgm:spPr/>
    </dgm:pt>
    <dgm:pt modelId="{37BA396E-CF2A-46B3-96E4-E886468A7FDB}" type="pres">
      <dgm:prSet presAssocID="{C21A0DCF-471B-4AD9-89A4-5615BE1A536B}" presName="txShp" presStyleLbl="node1" presStyleIdx="2" presStyleCnt="6">
        <dgm:presLayoutVars>
          <dgm:bulletEnabled val="1"/>
        </dgm:presLayoutVars>
      </dgm:prSet>
      <dgm:spPr/>
    </dgm:pt>
    <dgm:pt modelId="{8826FFA9-FD55-421E-87B5-758ACE048F29}" type="pres">
      <dgm:prSet presAssocID="{C9618E40-4739-45FF-AE09-F1CF408B680A}" presName="spacing" presStyleCnt="0"/>
      <dgm:spPr/>
    </dgm:pt>
    <dgm:pt modelId="{02975874-9ED6-46F4-AFC3-8E8D0F7CF2FC}" type="pres">
      <dgm:prSet presAssocID="{1142DF88-0BCC-4CCA-85F7-AF1E45005473}" presName="composite" presStyleCnt="0"/>
      <dgm:spPr/>
    </dgm:pt>
    <dgm:pt modelId="{78BDA971-FC85-47A0-85EB-721E8D0BA258}" type="pres">
      <dgm:prSet presAssocID="{1142DF88-0BCC-4CCA-85F7-AF1E45005473}" presName="imgShp" presStyleLbl="fgImgPlace1" presStyleIdx="3" presStyleCnt="6"/>
      <dgm:spPr/>
    </dgm:pt>
    <dgm:pt modelId="{C5FE541A-08F9-4DF8-A7CF-26EEA0917D4E}" type="pres">
      <dgm:prSet presAssocID="{1142DF88-0BCC-4CCA-85F7-AF1E45005473}" presName="txShp" presStyleLbl="node1" presStyleIdx="3" presStyleCnt="6">
        <dgm:presLayoutVars>
          <dgm:bulletEnabled val="1"/>
        </dgm:presLayoutVars>
      </dgm:prSet>
      <dgm:spPr/>
    </dgm:pt>
    <dgm:pt modelId="{28A7DFCF-06C7-47FB-AD81-E5823D9AC73D}" type="pres">
      <dgm:prSet presAssocID="{7082733A-4DEA-42EC-AABB-A3A2E10F2F62}" presName="spacing" presStyleCnt="0"/>
      <dgm:spPr/>
    </dgm:pt>
    <dgm:pt modelId="{F34AF04C-79C4-4108-8613-0938DCF9969F}" type="pres">
      <dgm:prSet presAssocID="{6EAA2E68-49DA-4269-96B5-FEA638DD97C4}" presName="composite" presStyleCnt="0"/>
      <dgm:spPr/>
    </dgm:pt>
    <dgm:pt modelId="{D931E155-EBAA-4AA9-BB46-F09654E0C257}" type="pres">
      <dgm:prSet presAssocID="{6EAA2E68-49DA-4269-96B5-FEA638DD97C4}" presName="imgShp" presStyleLbl="fgImgPlace1" presStyleIdx="4" presStyleCnt="6"/>
      <dgm:spPr/>
    </dgm:pt>
    <dgm:pt modelId="{9F3ED70A-5C85-499B-B0CA-D723C66C2D4C}" type="pres">
      <dgm:prSet presAssocID="{6EAA2E68-49DA-4269-96B5-FEA638DD97C4}" presName="txShp" presStyleLbl="node1" presStyleIdx="4" presStyleCnt="6">
        <dgm:presLayoutVars>
          <dgm:bulletEnabled val="1"/>
        </dgm:presLayoutVars>
      </dgm:prSet>
      <dgm:spPr/>
    </dgm:pt>
    <dgm:pt modelId="{D460468D-EA06-494F-968B-351937E524D8}" type="pres">
      <dgm:prSet presAssocID="{BD2C0E7D-A15F-4473-AE2A-F8F9D364CF97}" presName="spacing" presStyleCnt="0"/>
      <dgm:spPr/>
    </dgm:pt>
    <dgm:pt modelId="{44373DDB-D2B9-4A84-ACD8-95520CFE12C5}" type="pres">
      <dgm:prSet presAssocID="{3CFCA928-7D23-425D-B347-92742104EA14}" presName="composite" presStyleCnt="0"/>
      <dgm:spPr/>
    </dgm:pt>
    <dgm:pt modelId="{2E1E901D-4B65-4256-AF62-20347AFAD59F}" type="pres">
      <dgm:prSet presAssocID="{3CFCA928-7D23-425D-B347-92742104EA14}" presName="imgShp" presStyleLbl="fgImgPlace1" presStyleIdx="5" presStyleCnt="6"/>
      <dgm:spPr/>
    </dgm:pt>
    <dgm:pt modelId="{E2E938C3-2309-44A4-86B7-53018420F33F}" type="pres">
      <dgm:prSet presAssocID="{3CFCA928-7D23-425D-B347-92742104EA14}" presName="txShp" presStyleLbl="node1" presStyleIdx="5" presStyleCnt="6">
        <dgm:presLayoutVars>
          <dgm:bulletEnabled val="1"/>
        </dgm:presLayoutVars>
      </dgm:prSet>
      <dgm:spPr/>
    </dgm:pt>
  </dgm:ptLst>
  <dgm:cxnLst>
    <dgm:cxn modelId="{B833C202-11CB-4606-ADE6-5F8330F0F1E6}" type="presOf" srcId="{C21A0DCF-471B-4AD9-89A4-5615BE1A536B}" destId="{37BA396E-CF2A-46B3-96E4-E886468A7FDB}" srcOrd="0" destOrd="0" presId="urn:microsoft.com/office/officeart/2005/8/layout/vList3"/>
    <dgm:cxn modelId="{B39F4B1B-D098-4B68-B405-8CB2C8D94C10}" srcId="{2480AB2F-62EC-4216-89B5-84E1727F14CB}" destId="{C21A0DCF-471B-4AD9-89A4-5615BE1A536B}" srcOrd="2" destOrd="0" parTransId="{D0DF96DF-82E5-4C03-BCF0-BC76F7AB8059}" sibTransId="{C9618E40-4739-45FF-AE09-F1CF408B680A}"/>
    <dgm:cxn modelId="{A1E40A2A-2153-4864-87E1-99F819551CAB}" type="presOf" srcId="{1BA4B48F-EACE-48A5-8E45-CF4149C97F89}" destId="{EAEF252D-71ED-4574-82A3-2CF87D2E96FF}" srcOrd="0" destOrd="0" presId="urn:microsoft.com/office/officeart/2005/8/layout/vList3"/>
    <dgm:cxn modelId="{7A1F082B-2D7D-4460-9FE5-BEC2833BEBC8}" type="presOf" srcId="{3CFCA928-7D23-425D-B347-92742104EA14}" destId="{E2E938C3-2309-44A4-86B7-53018420F33F}" srcOrd="0" destOrd="0" presId="urn:microsoft.com/office/officeart/2005/8/layout/vList3"/>
    <dgm:cxn modelId="{1DDBE35C-2D5D-4A3E-86C7-EE6F72AAE481}" srcId="{2480AB2F-62EC-4216-89B5-84E1727F14CB}" destId="{4058757D-A4D4-4FBA-93ED-D4EC6841A6ED}" srcOrd="1" destOrd="0" parTransId="{446360CB-D5D4-4D4F-8DB5-9DB464A08458}" sibTransId="{8A0C797B-C386-400A-86E9-C913AAC52992}"/>
    <dgm:cxn modelId="{05A0C05E-9552-4E99-81A1-36B8E136C79C}" type="presOf" srcId="{4058757D-A4D4-4FBA-93ED-D4EC6841A6ED}" destId="{2FA1800B-EE3C-4946-A805-7B9F6FC069F1}" srcOrd="0" destOrd="0" presId="urn:microsoft.com/office/officeart/2005/8/layout/vList3"/>
    <dgm:cxn modelId="{B9539D47-C482-4CE1-9DB5-B89B8D198BDC}" srcId="{2480AB2F-62EC-4216-89B5-84E1727F14CB}" destId="{6EAA2E68-49DA-4269-96B5-FEA638DD97C4}" srcOrd="4" destOrd="0" parTransId="{0DB65A37-8DE9-4BD0-A51D-F6731212C358}" sibTransId="{BD2C0E7D-A15F-4473-AE2A-F8F9D364CF97}"/>
    <dgm:cxn modelId="{A3739551-0C96-438F-BD56-C92477C89363}" srcId="{2480AB2F-62EC-4216-89B5-84E1727F14CB}" destId="{1BA4B48F-EACE-48A5-8E45-CF4149C97F89}" srcOrd="0" destOrd="0" parTransId="{F64DC790-0DF9-4049-8585-27AB8BB7106F}" sibTransId="{1481700B-63DD-41A1-9ECF-B7E9C9370FBE}"/>
    <dgm:cxn modelId="{47217177-9006-480C-909A-EEBBAB979E97}" type="presOf" srcId="{2480AB2F-62EC-4216-89B5-84E1727F14CB}" destId="{3F62B237-1A99-4FEF-847C-4067821BFB75}" srcOrd="0" destOrd="0" presId="urn:microsoft.com/office/officeart/2005/8/layout/vList3"/>
    <dgm:cxn modelId="{40A53AA4-C1B2-4050-9E46-9680E1419427}" type="presOf" srcId="{6EAA2E68-49DA-4269-96B5-FEA638DD97C4}" destId="{9F3ED70A-5C85-499B-B0CA-D723C66C2D4C}" srcOrd="0" destOrd="0" presId="urn:microsoft.com/office/officeart/2005/8/layout/vList3"/>
    <dgm:cxn modelId="{709A0AA8-70DC-4C20-B6ED-CC38AC5C8684}" srcId="{2480AB2F-62EC-4216-89B5-84E1727F14CB}" destId="{3CFCA928-7D23-425D-B347-92742104EA14}" srcOrd="5" destOrd="0" parTransId="{2F3EB765-6508-46D6-95E3-70F34C692056}" sibTransId="{FF82F50D-479E-4129-A0D4-58B0190EFCF7}"/>
    <dgm:cxn modelId="{657873CC-05C0-41E1-A280-F3B45F13BB8B}" srcId="{2480AB2F-62EC-4216-89B5-84E1727F14CB}" destId="{1142DF88-0BCC-4CCA-85F7-AF1E45005473}" srcOrd="3" destOrd="0" parTransId="{B3F79CC4-B08D-4720-9C89-5CBF763C6650}" sibTransId="{7082733A-4DEA-42EC-AABB-A3A2E10F2F62}"/>
    <dgm:cxn modelId="{E572A2D5-758B-4D49-893E-5E73D5C2EE71}" type="presOf" srcId="{1142DF88-0BCC-4CCA-85F7-AF1E45005473}" destId="{C5FE541A-08F9-4DF8-A7CF-26EEA0917D4E}" srcOrd="0" destOrd="0" presId="urn:microsoft.com/office/officeart/2005/8/layout/vList3"/>
    <dgm:cxn modelId="{A683EB9B-F256-428D-9971-B8591DDF1DBD}" type="presParOf" srcId="{3F62B237-1A99-4FEF-847C-4067821BFB75}" destId="{53BFBF42-3DA9-4C26-A45E-1AF548F60FA6}" srcOrd="0" destOrd="0" presId="urn:microsoft.com/office/officeart/2005/8/layout/vList3"/>
    <dgm:cxn modelId="{89D2FAE1-E361-4280-AE4F-A5439F5B32D4}" type="presParOf" srcId="{53BFBF42-3DA9-4C26-A45E-1AF548F60FA6}" destId="{2B3D789B-B14D-4469-A830-C7C6C915492F}" srcOrd="0" destOrd="0" presId="urn:microsoft.com/office/officeart/2005/8/layout/vList3"/>
    <dgm:cxn modelId="{095A45FA-6F20-4719-B400-383335762B00}" type="presParOf" srcId="{53BFBF42-3DA9-4C26-A45E-1AF548F60FA6}" destId="{EAEF252D-71ED-4574-82A3-2CF87D2E96FF}" srcOrd="1" destOrd="0" presId="urn:microsoft.com/office/officeart/2005/8/layout/vList3"/>
    <dgm:cxn modelId="{7180D243-D3C8-4F53-B3C1-3D5D968347D2}" type="presParOf" srcId="{3F62B237-1A99-4FEF-847C-4067821BFB75}" destId="{DF94F1E1-9C72-4412-AE22-0942F9B15F0E}" srcOrd="1" destOrd="0" presId="urn:microsoft.com/office/officeart/2005/8/layout/vList3"/>
    <dgm:cxn modelId="{F9D6AC59-8BE6-43F1-A5DE-4747E11EA185}" type="presParOf" srcId="{3F62B237-1A99-4FEF-847C-4067821BFB75}" destId="{1C1193AA-7C93-49C5-98A1-DB0E4C13BCD3}" srcOrd="2" destOrd="0" presId="urn:microsoft.com/office/officeart/2005/8/layout/vList3"/>
    <dgm:cxn modelId="{9602A7A1-17F5-482E-832F-465C38433863}" type="presParOf" srcId="{1C1193AA-7C93-49C5-98A1-DB0E4C13BCD3}" destId="{DB49036A-C1FF-48CD-ABD3-8DD811969D46}" srcOrd="0" destOrd="0" presId="urn:microsoft.com/office/officeart/2005/8/layout/vList3"/>
    <dgm:cxn modelId="{084DFF58-0D23-4F20-859B-9B6056384E60}" type="presParOf" srcId="{1C1193AA-7C93-49C5-98A1-DB0E4C13BCD3}" destId="{2FA1800B-EE3C-4946-A805-7B9F6FC069F1}" srcOrd="1" destOrd="0" presId="urn:microsoft.com/office/officeart/2005/8/layout/vList3"/>
    <dgm:cxn modelId="{F945114E-954E-482F-B272-72D806009AAA}" type="presParOf" srcId="{3F62B237-1A99-4FEF-847C-4067821BFB75}" destId="{61C658D4-547E-4A9B-A044-68B77F032345}" srcOrd="3" destOrd="0" presId="urn:microsoft.com/office/officeart/2005/8/layout/vList3"/>
    <dgm:cxn modelId="{78014721-12A3-4AC5-A9AF-F081303A0250}" type="presParOf" srcId="{3F62B237-1A99-4FEF-847C-4067821BFB75}" destId="{10DBF2EE-D9DD-4F62-A338-1A725FB1C285}" srcOrd="4" destOrd="0" presId="urn:microsoft.com/office/officeart/2005/8/layout/vList3"/>
    <dgm:cxn modelId="{0C6B4A82-DF18-439C-B82E-6881F9964CD0}" type="presParOf" srcId="{10DBF2EE-D9DD-4F62-A338-1A725FB1C285}" destId="{2A003607-F3E9-45F8-BD0D-23D2416286DD}" srcOrd="0" destOrd="0" presId="urn:microsoft.com/office/officeart/2005/8/layout/vList3"/>
    <dgm:cxn modelId="{719FC493-9805-4139-B7AE-81F244EAC7A0}" type="presParOf" srcId="{10DBF2EE-D9DD-4F62-A338-1A725FB1C285}" destId="{37BA396E-CF2A-46B3-96E4-E886468A7FDB}" srcOrd="1" destOrd="0" presId="urn:microsoft.com/office/officeart/2005/8/layout/vList3"/>
    <dgm:cxn modelId="{82592596-F74C-425D-8D81-BB16E2B0826D}" type="presParOf" srcId="{3F62B237-1A99-4FEF-847C-4067821BFB75}" destId="{8826FFA9-FD55-421E-87B5-758ACE048F29}" srcOrd="5" destOrd="0" presId="urn:microsoft.com/office/officeart/2005/8/layout/vList3"/>
    <dgm:cxn modelId="{0C0D1591-F132-4074-8B9B-92B5FB0C596C}" type="presParOf" srcId="{3F62B237-1A99-4FEF-847C-4067821BFB75}" destId="{02975874-9ED6-46F4-AFC3-8E8D0F7CF2FC}" srcOrd="6" destOrd="0" presId="urn:microsoft.com/office/officeart/2005/8/layout/vList3"/>
    <dgm:cxn modelId="{6E3F9454-67E9-40F4-A53F-095F88ACA47C}" type="presParOf" srcId="{02975874-9ED6-46F4-AFC3-8E8D0F7CF2FC}" destId="{78BDA971-FC85-47A0-85EB-721E8D0BA258}" srcOrd="0" destOrd="0" presId="urn:microsoft.com/office/officeart/2005/8/layout/vList3"/>
    <dgm:cxn modelId="{3A4D6FB6-61CE-4315-BD3D-7CBFD8ADF614}" type="presParOf" srcId="{02975874-9ED6-46F4-AFC3-8E8D0F7CF2FC}" destId="{C5FE541A-08F9-4DF8-A7CF-26EEA0917D4E}" srcOrd="1" destOrd="0" presId="urn:microsoft.com/office/officeart/2005/8/layout/vList3"/>
    <dgm:cxn modelId="{F8D27A10-7021-4950-8954-D4777DC5FC66}" type="presParOf" srcId="{3F62B237-1A99-4FEF-847C-4067821BFB75}" destId="{28A7DFCF-06C7-47FB-AD81-E5823D9AC73D}" srcOrd="7" destOrd="0" presId="urn:microsoft.com/office/officeart/2005/8/layout/vList3"/>
    <dgm:cxn modelId="{83A6A430-6D62-44B6-887F-5467CA9785D5}" type="presParOf" srcId="{3F62B237-1A99-4FEF-847C-4067821BFB75}" destId="{F34AF04C-79C4-4108-8613-0938DCF9969F}" srcOrd="8" destOrd="0" presId="urn:microsoft.com/office/officeart/2005/8/layout/vList3"/>
    <dgm:cxn modelId="{A11B20BB-E19C-41A1-9624-93DB3650D368}" type="presParOf" srcId="{F34AF04C-79C4-4108-8613-0938DCF9969F}" destId="{D931E155-EBAA-4AA9-BB46-F09654E0C257}" srcOrd="0" destOrd="0" presId="urn:microsoft.com/office/officeart/2005/8/layout/vList3"/>
    <dgm:cxn modelId="{0C485308-8AFA-4ACF-BF7B-691DA13B9159}" type="presParOf" srcId="{F34AF04C-79C4-4108-8613-0938DCF9969F}" destId="{9F3ED70A-5C85-499B-B0CA-D723C66C2D4C}" srcOrd="1" destOrd="0" presId="urn:microsoft.com/office/officeart/2005/8/layout/vList3"/>
    <dgm:cxn modelId="{492DDA43-373C-4761-AA49-3E3A0AB3A289}" type="presParOf" srcId="{3F62B237-1A99-4FEF-847C-4067821BFB75}" destId="{D460468D-EA06-494F-968B-351937E524D8}" srcOrd="9" destOrd="0" presId="urn:microsoft.com/office/officeart/2005/8/layout/vList3"/>
    <dgm:cxn modelId="{9B565EB2-4194-4D2A-AD7E-8E7E702BA2B1}" type="presParOf" srcId="{3F62B237-1A99-4FEF-847C-4067821BFB75}" destId="{44373DDB-D2B9-4A84-ACD8-95520CFE12C5}" srcOrd="10" destOrd="0" presId="urn:microsoft.com/office/officeart/2005/8/layout/vList3"/>
    <dgm:cxn modelId="{96414D2E-1593-4655-B4F7-1A49DE5C9E54}" type="presParOf" srcId="{44373DDB-D2B9-4A84-ACD8-95520CFE12C5}" destId="{2E1E901D-4B65-4256-AF62-20347AFAD59F}" srcOrd="0" destOrd="0" presId="urn:microsoft.com/office/officeart/2005/8/layout/vList3"/>
    <dgm:cxn modelId="{8145DFAF-417E-4B27-8F2F-2CC5656AE706}" type="presParOf" srcId="{44373DDB-D2B9-4A84-ACD8-95520CFE12C5}" destId="{E2E938C3-2309-44A4-86B7-53018420F33F}"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552CAD-E70C-432D-A048-23A76D4C5B04}"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EEE54673-D6D1-416C-A673-417B16D6CC6E}">
      <dgm:prSet phldrT="[Text]" phldr="0"/>
      <dgm:spPr/>
      <dgm:t>
        <a:bodyPr/>
        <a:lstStyle/>
        <a:p>
          <a:pPr rtl="0"/>
          <a:r>
            <a:rPr lang="en-US">
              <a:solidFill>
                <a:srgbClr val="000000"/>
              </a:solidFill>
              <a:latin typeface="Century Gothic"/>
            </a:rPr>
            <a:t>Create login page to Soc Analysis.</a:t>
          </a:r>
          <a:endParaRPr lang="en-US"/>
        </a:p>
      </dgm:t>
    </dgm:pt>
    <dgm:pt modelId="{6630D962-5031-4285-B211-70640968AB3F}" type="parTrans" cxnId="{D991E266-F9B7-4035-97DA-9C6D35EFC8A3}">
      <dgm:prSet/>
      <dgm:spPr/>
    </dgm:pt>
    <dgm:pt modelId="{A70A0D38-EBAA-4479-B7BE-F17E2C57488A}" type="sibTrans" cxnId="{D991E266-F9B7-4035-97DA-9C6D35EFC8A3}">
      <dgm:prSet/>
      <dgm:spPr/>
    </dgm:pt>
    <dgm:pt modelId="{82460B63-CA9F-4324-99FA-C38A0C98515B}">
      <dgm:prSet phldrT="[Text]" phldr="0"/>
      <dgm:spPr/>
      <dgm:t>
        <a:bodyPr/>
        <a:lstStyle/>
        <a:p>
          <a:pPr rtl="0"/>
          <a:r>
            <a:rPr lang="en-US">
              <a:solidFill>
                <a:srgbClr val="000000"/>
              </a:solidFill>
              <a:latin typeface="Century Gothic"/>
            </a:rPr>
            <a:t>Enhance Security of the web page.</a:t>
          </a:r>
          <a:endParaRPr lang="en-US"/>
        </a:p>
      </dgm:t>
    </dgm:pt>
    <dgm:pt modelId="{52F38081-4818-49F8-9263-404356787208}" type="parTrans" cxnId="{EE9A9341-E1E0-4883-A1AC-C1BF8DD105FD}">
      <dgm:prSet/>
      <dgm:spPr/>
    </dgm:pt>
    <dgm:pt modelId="{2526F754-1001-487B-BCC3-AAD1190531DE}" type="sibTrans" cxnId="{EE9A9341-E1E0-4883-A1AC-C1BF8DD105FD}">
      <dgm:prSet/>
      <dgm:spPr/>
    </dgm:pt>
    <dgm:pt modelId="{332BD4D8-70F5-40AA-8BFB-38A86237A0F8}" type="pres">
      <dgm:prSet presAssocID="{B7552CAD-E70C-432D-A048-23A76D4C5B04}" presName="arrowDiagram" presStyleCnt="0">
        <dgm:presLayoutVars>
          <dgm:chMax val="5"/>
          <dgm:dir/>
          <dgm:resizeHandles val="exact"/>
        </dgm:presLayoutVars>
      </dgm:prSet>
      <dgm:spPr/>
    </dgm:pt>
    <dgm:pt modelId="{F6C676D6-6892-406F-A19D-257EEDE4FC62}" type="pres">
      <dgm:prSet presAssocID="{B7552CAD-E70C-432D-A048-23A76D4C5B04}" presName="arrow" presStyleLbl="bgShp" presStyleIdx="0" presStyleCnt="1"/>
      <dgm:spPr/>
    </dgm:pt>
    <dgm:pt modelId="{C75DF84E-AC5F-4D48-9AEB-5E609BC38497}" type="pres">
      <dgm:prSet presAssocID="{B7552CAD-E70C-432D-A048-23A76D4C5B04}" presName="arrowDiagram2" presStyleCnt="0"/>
      <dgm:spPr/>
    </dgm:pt>
    <dgm:pt modelId="{44AFA252-6C51-4D02-9564-49EA1616F933}" type="pres">
      <dgm:prSet presAssocID="{EEE54673-D6D1-416C-A673-417B16D6CC6E}" presName="bullet2a" presStyleLbl="node1" presStyleIdx="0" presStyleCnt="2"/>
      <dgm:spPr/>
    </dgm:pt>
    <dgm:pt modelId="{0E140DE9-DA3D-43A1-88F4-4DEEEF692109}" type="pres">
      <dgm:prSet presAssocID="{EEE54673-D6D1-416C-A673-417B16D6CC6E}" presName="textBox2a" presStyleLbl="revTx" presStyleIdx="0" presStyleCnt="2">
        <dgm:presLayoutVars>
          <dgm:bulletEnabled val="1"/>
        </dgm:presLayoutVars>
      </dgm:prSet>
      <dgm:spPr/>
    </dgm:pt>
    <dgm:pt modelId="{B6EF4855-7030-4692-AD1A-124A5AC47989}" type="pres">
      <dgm:prSet presAssocID="{82460B63-CA9F-4324-99FA-C38A0C98515B}" presName="bullet2b" presStyleLbl="node1" presStyleIdx="1" presStyleCnt="2"/>
      <dgm:spPr/>
    </dgm:pt>
    <dgm:pt modelId="{F42A4034-16F5-4CBF-8556-CB1CFCBBB27A}" type="pres">
      <dgm:prSet presAssocID="{82460B63-CA9F-4324-99FA-C38A0C98515B}" presName="textBox2b" presStyleLbl="revTx" presStyleIdx="1" presStyleCnt="2">
        <dgm:presLayoutVars>
          <dgm:bulletEnabled val="1"/>
        </dgm:presLayoutVars>
      </dgm:prSet>
      <dgm:spPr/>
    </dgm:pt>
  </dgm:ptLst>
  <dgm:cxnLst>
    <dgm:cxn modelId="{EE9A9341-E1E0-4883-A1AC-C1BF8DD105FD}" srcId="{B7552CAD-E70C-432D-A048-23A76D4C5B04}" destId="{82460B63-CA9F-4324-99FA-C38A0C98515B}" srcOrd="1" destOrd="0" parTransId="{52F38081-4818-49F8-9263-404356787208}" sibTransId="{2526F754-1001-487B-BCC3-AAD1190531DE}"/>
    <dgm:cxn modelId="{D991E266-F9B7-4035-97DA-9C6D35EFC8A3}" srcId="{B7552CAD-E70C-432D-A048-23A76D4C5B04}" destId="{EEE54673-D6D1-416C-A673-417B16D6CC6E}" srcOrd="0" destOrd="0" parTransId="{6630D962-5031-4285-B211-70640968AB3F}" sibTransId="{A70A0D38-EBAA-4479-B7BE-F17E2C57488A}"/>
    <dgm:cxn modelId="{1832A9A1-723C-4E05-8EFC-A2B5C824B7F8}" type="presOf" srcId="{B7552CAD-E70C-432D-A048-23A76D4C5B04}" destId="{332BD4D8-70F5-40AA-8BFB-38A86237A0F8}" srcOrd="0" destOrd="0" presId="urn:microsoft.com/office/officeart/2005/8/layout/arrow2"/>
    <dgm:cxn modelId="{409C34E7-443C-4CE4-A4E2-2DD1A2E75B74}" type="presOf" srcId="{EEE54673-D6D1-416C-A673-417B16D6CC6E}" destId="{0E140DE9-DA3D-43A1-88F4-4DEEEF692109}" srcOrd="0" destOrd="0" presId="urn:microsoft.com/office/officeart/2005/8/layout/arrow2"/>
    <dgm:cxn modelId="{07D042FD-F915-476C-9DE1-7409994933A2}" type="presOf" srcId="{82460B63-CA9F-4324-99FA-C38A0C98515B}" destId="{F42A4034-16F5-4CBF-8556-CB1CFCBBB27A}" srcOrd="0" destOrd="0" presId="urn:microsoft.com/office/officeart/2005/8/layout/arrow2"/>
    <dgm:cxn modelId="{7FDAA557-F85D-44FD-8A9C-33D99A714B0D}" type="presParOf" srcId="{332BD4D8-70F5-40AA-8BFB-38A86237A0F8}" destId="{F6C676D6-6892-406F-A19D-257EEDE4FC62}" srcOrd="0" destOrd="0" presId="urn:microsoft.com/office/officeart/2005/8/layout/arrow2"/>
    <dgm:cxn modelId="{92F75145-533B-4439-98BE-0A163F2036A6}" type="presParOf" srcId="{332BD4D8-70F5-40AA-8BFB-38A86237A0F8}" destId="{C75DF84E-AC5F-4D48-9AEB-5E609BC38497}" srcOrd="1" destOrd="0" presId="urn:microsoft.com/office/officeart/2005/8/layout/arrow2"/>
    <dgm:cxn modelId="{AFCCD160-0932-4160-A1AE-6F19BAA1A8E4}" type="presParOf" srcId="{C75DF84E-AC5F-4D48-9AEB-5E609BC38497}" destId="{44AFA252-6C51-4D02-9564-49EA1616F933}" srcOrd="0" destOrd="0" presId="urn:microsoft.com/office/officeart/2005/8/layout/arrow2"/>
    <dgm:cxn modelId="{02C0E0A9-AAFA-4782-821D-B3A66D49D524}" type="presParOf" srcId="{C75DF84E-AC5F-4D48-9AEB-5E609BC38497}" destId="{0E140DE9-DA3D-43A1-88F4-4DEEEF692109}" srcOrd="1" destOrd="0" presId="urn:microsoft.com/office/officeart/2005/8/layout/arrow2"/>
    <dgm:cxn modelId="{954BF5FC-31F6-430B-BF62-2A1C6F2D37D8}" type="presParOf" srcId="{C75DF84E-AC5F-4D48-9AEB-5E609BC38497}" destId="{B6EF4855-7030-4692-AD1A-124A5AC47989}" srcOrd="2" destOrd="0" presId="urn:microsoft.com/office/officeart/2005/8/layout/arrow2"/>
    <dgm:cxn modelId="{D9AB82F0-BA92-41F9-AC78-9627F58D4E7C}" type="presParOf" srcId="{C75DF84E-AC5F-4D48-9AEB-5E609BC38497}" destId="{F42A4034-16F5-4CBF-8556-CB1CFCBBB27A}"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80AB2F-62EC-4216-89B5-84E1727F14CB}" type="doc">
      <dgm:prSet loTypeId="urn:microsoft.com/office/officeart/2005/8/layout/vList3" loCatId="list" qsTypeId="urn:microsoft.com/office/officeart/2005/8/quickstyle/simple1" qsCatId="simple" csTypeId="urn:microsoft.com/office/officeart/2005/8/colors/accent0_3" csCatId="mainScheme"/>
      <dgm:spPr/>
      <dgm:t>
        <a:bodyPr/>
        <a:lstStyle/>
        <a:p>
          <a:endParaRPr lang="en-US"/>
        </a:p>
      </dgm:t>
    </dgm:pt>
    <dgm:pt modelId="{1BA4B48F-EACE-48A5-8E45-CF4149C97F89}">
      <dgm:prSet/>
      <dgm:spPr/>
      <dgm:t>
        <a:bodyPr/>
        <a:lstStyle/>
        <a:p>
          <a:r>
            <a:rPr lang="en-US" b="1"/>
            <a:t>Market Demand</a:t>
          </a:r>
          <a:endParaRPr lang="en-US"/>
        </a:p>
      </dgm:t>
    </dgm:pt>
    <dgm:pt modelId="{F64DC790-0DF9-4049-8585-27AB8BB7106F}" type="parTrans" cxnId="{A3739551-0C96-438F-BD56-C92477C89363}">
      <dgm:prSet/>
      <dgm:spPr/>
      <dgm:t>
        <a:bodyPr/>
        <a:lstStyle/>
        <a:p>
          <a:endParaRPr lang="en-US"/>
        </a:p>
      </dgm:t>
    </dgm:pt>
    <dgm:pt modelId="{1481700B-63DD-41A1-9ECF-B7E9C9370FBE}" type="sibTrans" cxnId="{A3739551-0C96-438F-BD56-C92477C89363}">
      <dgm:prSet/>
      <dgm:spPr/>
      <dgm:t>
        <a:bodyPr/>
        <a:lstStyle/>
        <a:p>
          <a:endParaRPr lang="en-US"/>
        </a:p>
      </dgm:t>
    </dgm:pt>
    <dgm:pt modelId="{4058757D-A4D4-4FBA-93ED-D4EC6841A6ED}">
      <dgm:prSet/>
      <dgm:spPr/>
      <dgm:t>
        <a:bodyPr/>
        <a:lstStyle/>
        <a:p>
          <a:r>
            <a:rPr lang="en-US" b="1"/>
            <a:t>Competitive Advantage</a:t>
          </a:r>
          <a:endParaRPr lang="en-US"/>
        </a:p>
      </dgm:t>
    </dgm:pt>
    <dgm:pt modelId="{446360CB-D5D4-4D4F-8DB5-9DB464A08458}" type="parTrans" cxnId="{1DDBE35C-2D5D-4A3E-86C7-EE6F72AAE481}">
      <dgm:prSet/>
      <dgm:spPr/>
      <dgm:t>
        <a:bodyPr/>
        <a:lstStyle/>
        <a:p>
          <a:endParaRPr lang="en-US"/>
        </a:p>
      </dgm:t>
    </dgm:pt>
    <dgm:pt modelId="{8A0C797B-C386-400A-86E9-C913AAC52992}" type="sibTrans" cxnId="{1DDBE35C-2D5D-4A3E-86C7-EE6F72AAE481}">
      <dgm:prSet/>
      <dgm:spPr/>
      <dgm:t>
        <a:bodyPr/>
        <a:lstStyle/>
        <a:p>
          <a:endParaRPr lang="en-US"/>
        </a:p>
      </dgm:t>
    </dgm:pt>
    <dgm:pt modelId="{C21A0DCF-471B-4AD9-89A4-5615BE1A536B}">
      <dgm:prSet/>
      <dgm:spPr/>
      <dgm:t>
        <a:bodyPr/>
        <a:lstStyle/>
        <a:p>
          <a:r>
            <a:rPr lang="en-US" b="1"/>
            <a:t>Scalability</a:t>
          </a:r>
          <a:endParaRPr lang="en-US"/>
        </a:p>
      </dgm:t>
    </dgm:pt>
    <dgm:pt modelId="{D0DF96DF-82E5-4C03-BCF0-BC76F7AB8059}" type="parTrans" cxnId="{B39F4B1B-D098-4B68-B405-8CB2C8D94C10}">
      <dgm:prSet/>
      <dgm:spPr/>
      <dgm:t>
        <a:bodyPr/>
        <a:lstStyle/>
        <a:p>
          <a:endParaRPr lang="en-US"/>
        </a:p>
      </dgm:t>
    </dgm:pt>
    <dgm:pt modelId="{C9618E40-4739-45FF-AE09-F1CF408B680A}" type="sibTrans" cxnId="{B39F4B1B-D098-4B68-B405-8CB2C8D94C10}">
      <dgm:prSet/>
      <dgm:spPr/>
      <dgm:t>
        <a:bodyPr/>
        <a:lstStyle/>
        <a:p>
          <a:endParaRPr lang="en-US"/>
        </a:p>
      </dgm:t>
    </dgm:pt>
    <dgm:pt modelId="{1142DF88-0BCC-4CCA-85F7-AF1E45005473}">
      <dgm:prSet/>
      <dgm:spPr/>
      <dgm:t>
        <a:bodyPr/>
        <a:lstStyle/>
        <a:p>
          <a:r>
            <a:rPr lang="en-US" b="1"/>
            <a:t>Integration Capability</a:t>
          </a:r>
          <a:endParaRPr lang="en-US"/>
        </a:p>
      </dgm:t>
    </dgm:pt>
    <dgm:pt modelId="{B3F79CC4-B08D-4720-9C89-5CBF763C6650}" type="parTrans" cxnId="{657873CC-05C0-41E1-A280-F3B45F13BB8B}">
      <dgm:prSet/>
      <dgm:spPr/>
      <dgm:t>
        <a:bodyPr/>
        <a:lstStyle/>
        <a:p>
          <a:endParaRPr lang="en-US"/>
        </a:p>
      </dgm:t>
    </dgm:pt>
    <dgm:pt modelId="{7082733A-4DEA-42EC-AABB-A3A2E10F2F62}" type="sibTrans" cxnId="{657873CC-05C0-41E1-A280-F3B45F13BB8B}">
      <dgm:prSet/>
      <dgm:spPr/>
      <dgm:t>
        <a:bodyPr/>
        <a:lstStyle/>
        <a:p>
          <a:endParaRPr lang="en-US"/>
        </a:p>
      </dgm:t>
    </dgm:pt>
    <dgm:pt modelId="{6EAA2E68-49DA-4269-96B5-FEA638DD97C4}">
      <dgm:prSet/>
      <dgm:spPr/>
      <dgm:t>
        <a:bodyPr/>
        <a:lstStyle/>
        <a:p>
          <a:r>
            <a:rPr lang="en-US" b="1"/>
            <a:t>Subscription-Based Model</a:t>
          </a:r>
          <a:endParaRPr lang="en-US"/>
        </a:p>
      </dgm:t>
    </dgm:pt>
    <dgm:pt modelId="{0DB65A37-8DE9-4BD0-A51D-F6731212C358}" type="parTrans" cxnId="{B9539D47-C482-4CE1-9DB5-B89B8D198BDC}">
      <dgm:prSet/>
      <dgm:spPr/>
      <dgm:t>
        <a:bodyPr/>
        <a:lstStyle/>
        <a:p>
          <a:endParaRPr lang="en-US"/>
        </a:p>
      </dgm:t>
    </dgm:pt>
    <dgm:pt modelId="{BD2C0E7D-A15F-4473-AE2A-F8F9D364CF97}" type="sibTrans" cxnId="{B9539D47-C482-4CE1-9DB5-B89B8D198BDC}">
      <dgm:prSet/>
      <dgm:spPr/>
      <dgm:t>
        <a:bodyPr/>
        <a:lstStyle/>
        <a:p>
          <a:endParaRPr lang="en-US"/>
        </a:p>
      </dgm:t>
    </dgm:pt>
    <dgm:pt modelId="{3CFCA928-7D23-425D-B347-92742104EA14}">
      <dgm:prSet/>
      <dgm:spPr/>
      <dgm:t>
        <a:bodyPr/>
        <a:lstStyle/>
        <a:p>
          <a:r>
            <a:rPr lang="en-US" b="1"/>
            <a:t>Regulatory Compliance</a:t>
          </a:r>
          <a:endParaRPr lang="en-US"/>
        </a:p>
      </dgm:t>
    </dgm:pt>
    <dgm:pt modelId="{2F3EB765-6508-46D6-95E3-70F34C692056}" type="parTrans" cxnId="{709A0AA8-70DC-4C20-B6ED-CC38AC5C8684}">
      <dgm:prSet/>
      <dgm:spPr/>
      <dgm:t>
        <a:bodyPr/>
        <a:lstStyle/>
        <a:p>
          <a:endParaRPr lang="en-US"/>
        </a:p>
      </dgm:t>
    </dgm:pt>
    <dgm:pt modelId="{FF82F50D-479E-4129-A0D4-58B0190EFCF7}" type="sibTrans" cxnId="{709A0AA8-70DC-4C20-B6ED-CC38AC5C8684}">
      <dgm:prSet/>
      <dgm:spPr/>
      <dgm:t>
        <a:bodyPr/>
        <a:lstStyle/>
        <a:p>
          <a:endParaRPr lang="en-US"/>
        </a:p>
      </dgm:t>
    </dgm:pt>
    <dgm:pt modelId="{3F62B237-1A99-4FEF-847C-4067821BFB75}" type="pres">
      <dgm:prSet presAssocID="{2480AB2F-62EC-4216-89B5-84E1727F14CB}" presName="linearFlow" presStyleCnt="0">
        <dgm:presLayoutVars>
          <dgm:dir/>
          <dgm:resizeHandles val="exact"/>
        </dgm:presLayoutVars>
      </dgm:prSet>
      <dgm:spPr/>
    </dgm:pt>
    <dgm:pt modelId="{53BFBF42-3DA9-4C26-A45E-1AF548F60FA6}" type="pres">
      <dgm:prSet presAssocID="{1BA4B48F-EACE-48A5-8E45-CF4149C97F89}" presName="composite" presStyleCnt="0"/>
      <dgm:spPr/>
    </dgm:pt>
    <dgm:pt modelId="{2B3D789B-B14D-4469-A830-C7C6C915492F}" type="pres">
      <dgm:prSet presAssocID="{1BA4B48F-EACE-48A5-8E45-CF4149C97F89}" presName="imgShp" presStyleLbl="fgImgPlace1" presStyleIdx="0" presStyleCnt="6"/>
      <dgm:spPr/>
    </dgm:pt>
    <dgm:pt modelId="{EAEF252D-71ED-4574-82A3-2CF87D2E96FF}" type="pres">
      <dgm:prSet presAssocID="{1BA4B48F-EACE-48A5-8E45-CF4149C97F89}" presName="txShp" presStyleLbl="node1" presStyleIdx="0" presStyleCnt="6">
        <dgm:presLayoutVars>
          <dgm:bulletEnabled val="1"/>
        </dgm:presLayoutVars>
      </dgm:prSet>
      <dgm:spPr/>
    </dgm:pt>
    <dgm:pt modelId="{DF94F1E1-9C72-4412-AE22-0942F9B15F0E}" type="pres">
      <dgm:prSet presAssocID="{1481700B-63DD-41A1-9ECF-B7E9C9370FBE}" presName="spacing" presStyleCnt="0"/>
      <dgm:spPr/>
    </dgm:pt>
    <dgm:pt modelId="{1C1193AA-7C93-49C5-98A1-DB0E4C13BCD3}" type="pres">
      <dgm:prSet presAssocID="{4058757D-A4D4-4FBA-93ED-D4EC6841A6ED}" presName="composite" presStyleCnt="0"/>
      <dgm:spPr/>
    </dgm:pt>
    <dgm:pt modelId="{DB49036A-C1FF-48CD-ABD3-8DD811969D46}" type="pres">
      <dgm:prSet presAssocID="{4058757D-A4D4-4FBA-93ED-D4EC6841A6ED}" presName="imgShp" presStyleLbl="fgImgPlace1" presStyleIdx="1" presStyleCnt="6"/>
      <dgm:spPr/>
    </dgm:pt>
    <dgm:pt modelId="{2FA1800B-EE3C-4946-A805-7B9F6FC069F1}" type="pres">
      <dgm:prSet presAssocID="{4058757D-A4D4-4FBA-93ED-D4EC6841A6ED}" presName="txShp" presStyleLbl="node1" presStyleIdx="1" presStyleCnt="6">
        <dgm:presLayoutVars>
          <dgm:bulletEnabled val="1"/>
        </dgm:presLayoutVars>
      </dgm:prSet>
      <dgm:spPr/>
    </dgm:pt>
    <dgm:pt modelId="{61C658D4-547E-4A9B-A044-68B77F032345}" type="pres">
      <dgm:prSet presAssocID="{8A0C797B-C386-400A-86E9-C913AAC52992}" presName="spacing" presStyleCnt="0"/>
      <dgm:spPr/>
    </dgm:pt>
    <dgm:pt modelId="{10DBF2EE-D9DD-4F62-A338-1A725FB1C285}" type="pres">
      <dgm:prSet presAssocID="{C21A0DCF-471B-4AD9-89A4-5615BE1A536B}" presName="composite" presStyleCnt="0"/>
      <dgm:spPr/>
    </dgm:pt>
    <dgm:pt modelId="{2A003607-F3E9-45F8-BD0D-23D2416286DD}" type="pres">
      <dgm:prSet presAssocID="{C21A0DCF-471B-4AD9-89A4-5615BE1A536B}" presName="imgShp" presStyleLbl="fgImgPlace1" presStyleIdx="2" presStyleCnt="6"/>
      <dgm:spPr/>
    </dgm:pt>
    <dgm:pt modelId="{37BA396E-CF2A-46B3-96E4-E886468A7FDB}" type="pres">
      <dgm:prSet presAssocID="{C21A0DCF-471B-4AD9-89A4-5615BE1A536B}" presName="txShp" presStyleLbl="node1" presStyleIdx="2" presStyleCnt="6">
        <dgm:presLayoutVars>
          <dgm:bulletEnabled val="1"/>
        </dgm:presLayoutVars>
      </dgm:prSet>
      <dgm:spPr/>
    </dgm:pt>
    <dgm:pt modelId="{8826FFA9-FD55-421E-87B5-758ACE048F29}" type="pres">
      <dgm:prSet presAssocID="{C9618E40-4739-45FF-AE09-F1CF408B680A}" presName="spacing" presStyleCnt="0"/>
      <dgm:spPr/>
    </dgm:pt>
    <dgm:pt modelId="{02975874-9ED6-46F4-AFC3-8E8D0F7CF2FC}" type="pres">
      <dgm:prSet presAssocID="{1142DF88-0BCC-4CCA-85F7-AF1E45005473}" presName="composite" presStyleCnt="0"/>
      <dgm:spPr/>
    </dgm:pt>
    <dgm:pt modelId="{78BDA971-FC85-47A0-85EB-721E8D0BA258}" type="pres">
      <dgm:prSet presAssocID="{1142DF88-0BCC-4CCA-85F7-AF1E45005473}" presName="imgShp" presStyleLbl="fgImgPlace1" presStyleIdx="3" presStyleCnt="6"/>
      <dgm:spPr/>
    </dgm:pt>
    <dgm:pt modelId="{C5FE541A-08F9-4DF8-A7CF-26EEA0917D4E}" type="pres">
      <dgm:prSet presAssocID="{1142DF88-0BCC-4CCA-85F7-AF1E45005473}" presName="txShp" presStyleLbl="node1" presStyleIdx="3" presStyleCnt="6">
        <dgm:presLayoutVars>
          <dgm:bulletEnabled val="1"/>
        </dgm:presLayoutVars>
      </dgm:prSet>
      <dgm:spPr/>
    </dgm:pt>
    <dgm:pt modelId="{28A7DFCF-06C7-47FB-AD81-E5823D9AC73D}" type="pres">
      <dgm:prSet presAssocID="{7082733A-4DEA-42EC-AABB-A3A2E10F2F62}" presName="spacing" presStyleCnt="0"/>
      <dgm:spPr/>
    </dgm:pt>
    <dgm:pt modelId="{F34AF04C-79C4-4108-8613-0938DCF9969F}" type="pres">
      <dgm:prSet presAssocID="{6EAA2E68-49DA-4269-96B5-FEA638DD97C4}" presName="composite" presStyleCnt="0"/>
      <dgm:spPr/>
    </dgm:pt>
    <dgm:pt modelId="{D931E155-EBAA-4AA9-BB46-F09654E0C257}" type="pres">
      <dgm:prSet presAssocID="{6EAA2E68-49DA-4269-96B5-FEA638DD97C4}" presName="imgShp" presStyleLbl="fgImgPlace1" presStyleIdx="4" presStyleCnt="6"/>
      <dgm:spPr/>
    </dgm:pt>
    <dgm:pt modelId="{9F3ED70A-5C85-499B-B0CA-D723C66C2D4C}" type="pres">
      <dgm:prSet presAssocID="{6EAA2E68-49DA-4269-96B5-FEA638DD97C4}" presName="txShp" presStyleLbl="node1" presStyleIdx="4" presStyleCnt="6">
        <dgm:presLayoutVars>
          <dgm:bulletEnabled val="1"/>
        </dgm:presLayoutVars>
      </dgm:prSet>
      <dgm:spPr/>
    </dgm:pt>
    <dgm:pt modelId="{D460468D-EA06-494F-968B-351937E524D8}" type="pres">
      <dgm:prSet presAssocID="{BD2C0E7D-A15F-4473-AE2A-F8F9D364CF97}" presName="spacing" presStyleCnt="0"/>
      <dgm:spPr/>
    </dgm:pt>
    <dgm:pt modelId="{44373DDB-D2B9-4A84-ACD8-95520CFE12C5}" type="pres">
      <dgm:prSet presAssocID="{3CFCA928-7D23-425D-B347-92742104EA14}" presName="composite" presStyleCnt="0"/>
      <dgm:spPr/>
    </dgm:pt>
    <dgm:pt modelId="{2E1E901D-4B65-4256-AF62-20347AFAD59F}" type="pres">
      <dgm:prSet presAssocID="{3CFCA928-7D23-425D-B347-92742104EA14}" presName="imgShp" presStyleLbl="fgImgPlace1" presStyleIdx="5" presStyleCnt="6"/>
      <dgm:spPr/>
    </dgm:pt>
    <dgm:pt modelId="{E2E938C3-2309-44A4-86B7-53018420F33F}" type="pres">
      <dgm:prSet presAssocID="{3CFCA928-7D23-425D-B347-92742104EA14}" presName="txShp" presStyleLbl="node1" presStyleIdx="5" presStyleCnt="6">
        <dgm:presLayoutVars>
          <dgm:bulletEnabled val="1"/>
        </dgm:presLayoutVars>
      </dgm:prSet>
      <dgm:spPr/>
    </dgm:pt>
  </dgm:ptLst>
  <dgm:cxnLst>
    <dgm:cxn modelId="{B833C202-11CB-4606-ADE6-5F8330F0F1E6}" type="presOf" srcId="{C21A0DCF-471B-4AD9-89A4-5615BE1A536B}" destId="{37BA396E-CF2A-46B3-96E4-E886468A7FDB}" srcOrd="0" destOrd="0" presId="urn:microsoft.com/office/officeart/2005/8/layout/vList3"/>
    <dgm:cxn modelId="{B39F4B1B-D098-4B68-B405-8CB2C8D94C10}" srcId="{2480AB2F-62EC-4216-89B5-84E1727F14CB}" destId="{C21A0DCF-471B-4AD9-89A4-5615BE1A536B}" srcOrd="2" destOrd="0" parTransId="{D0DF96DF-82E5-4C03-BCF0-BC76F7AB8059}" sibTransId="{C9618E40-4739-45FF-AE09-F1CF408B680A}"/>
    <dgm:cxn modelId="{A1E40A2A-2153-4864-87E1-99F819551CAB}" type="presOf" srcId="{1BA4B48F-EACE-48A5-8E45-CF4149C97F89}" destId="{EAEF252D-71ED-4574-82A3-2CF87D2E96FF}" srcOrd="0" destOrd="0" presId="urn:microsoft.com/office/officeart/2005/8/layout/vList3"/>
    <dgm:cxn modelId="{7A1F082B-2D7D-4460-9FE5-BEC2833BEBC8}" type="presOf" srcId="{3CFCA928-7D23-425D-B347-92742104EA14}" destId="{E2E938C3-2309-44A4-86B7-53018420F33F}" srcOrd="0" destOrd="0" presId="urn:microsoft.com/office/officeart/2005/8/layout/vList3"/>
    <dgm:cxn modelId="{1DDBE35C-2D5D-4A3E-86C7-EE6F72AAE481}" srcId="{2480AB2F-62EC-4216-89B5-84E1727F14CB}" destId="{4058757D-A4D4-4FBA-93ED-D4EC6841A6ED}" srcOrd="1" destOrd="0" parTransId="{446360CB-D5D4-4D4F-8DB5-9DB464A08458}" sibTransId="{8A0C797B-C386-400A-86E9-C913AAC52992}"/>
    <dgm:cxn modelId="{05A0C05E-9552-4E99-81A1-36B8E136C79C}" type="presOf" srcId="{4058757D-A4D4-4FBA-93ED-D4EC6841A6ED}" destId="{2FA1800B-EE3C-4946-A805-7B9F6FC069F1}" srcOrd="0" destOrd="0" presId="urn:microsoft.com/office/officeart/2005/8/layout/vList3"/>
    <dgm:cxn modelId="{B9539D47-C482-4CE1-9DB5-B89B8D198BDC}" srcId="{2480AB2F-62EC-4216-89B5-84E1727F14CB}" destId="{6EAA2E68-49DA-4269-96B5-FEA638DD97C4}" srcOrd="4" destOrd="0" parTransId="{0DB65A37-8DE9-4BD0-A51D-F6731212C358}" sibTransId="{BD2C0E7D-A15F-4473-AE2A-F8F9D364CF97}"/>
    <dgm:cxn modelId="{A3739551-0C96-438F-BD56-C92477C89363}" srcId="{2480AB2F-62EC-4216-89B5-84E1727F14CB}" destId="{1BA4B48F-EACE-48A5-8E45-CF4149C97F89}" srcOrd="0" destOrd="0" parTransId="{F64DC790-0DF9-4049-8585-27AB8BB7106F}" sibTransId="{1481700B-63DD-41A1-9ECF-B7E9C9370FBE}"/>
    <dgm:cxn modelId="{47217177-9006-480C-909A-EEBBAB979E97}" type="presOf" srcId="{2480AB2F-62EC-4216-89B5-84E1727F14CB}" destId="{3F62B237-1A99-4FEF-847C-4067821BFB75}" srcOrd="0" destOrd="0" presId="urn:microsoft.com/office/officeart/2005/8/layout/vList3"/>
    <dgm:cxn modelId="{40A53AA4-C1B2-4050-9E46-9680E1419427}" type="presOf" srcId="{6EAA2E68-49DA-4269-96B5-FEA638DD97C4}" destId="{9F3ED70A-5C85-499B-B0CA-D723C66C2D4C}" srcOrd="0" destOrd="0" presId="urn:microsoft.com/office/officeart/2005/8/layout/vList3"/>
    <dgm:cxn modelId="{709A0AA8-70DC-4C20-B6ED-CC38AC5C8684}" srcId="{2480AB2F-62EC-4216-89B5-84E1727F14CB}" destId="{3CFCA928-7D23-425D-B347-92742104EA14}" srcOrd="5" destOrd="0" parTransId="{2F3EB765-6508-46D6-95E3-70F34C692056}" sibTransId="{FF82F50D-479E-4129-A0D4-58B0190EFCF7}"/>
    <dgm:cxn modelId="{657873CC-05C0-41E1-A280-F3B45F13BB8B}" srcId="{2480AB2F-62EC-4216-89B5-84E1727F14CB}" destId="{1142DF88-0BCC-4CCA-85F7-AF1E45005473}" srcOrd="3" destOrd="0" parTransId="{B3F79CC4-B08D-4720-9C89-5CBF763C6650}" sibTransId="{7082733A-4DEA-42EC-AABB-A3A2E10F2F62}"/>
    <dgm:cxn modelId="{E572A2D5-758B-4D49-893E-5E73D5C2EE71}" type="presOf" srcId="{1142DF88-0BCC-4CCA-85F7-AF1E45005473}" destId="{C5FE541A-08F9-4DF8-A7CF-26EEA0917D4E}" srcOrd="0" destOrd="0" presId="urn:microsoft.com/office/officeart/2005/8/layout/vList3"/>
    <dgm:cxn modelId="{A683EB9B-F256-428D-9971-B8591DDF1DBD}" type="presParOf" srcId="{3F62B237-1A99-4FEF-847C-4067821BFB75}" destId="{53BFBF42-3DA9-4C26-A45E-1AF548F60FA6}" srcOrd="0" destOrd="0" presId="urn:microsoft.com/office/officeart/2005/8/layout/vList3"/>
    <dgm:cxn modelId="{89D2FAE1-E361-4280-AE4F-A5439F5B32D4}" type="presParOf" srcId="{53BFBF42-3DA9-4C26-A45E-1AF548F60FA6}" destId="{2B3D789B-B14D-4469-A830-C7C6C915492F}" srcOrd="0" destOrd="0" presId="urn:microsoft.com/office/officeart/2005/8/layout/vList3"/>
    <dgm:cxn modelId="{095A45FA-6F20-4719-B400-383335762B00}" type="presParOf" srcId="{53BFBF42-3DA9-4C26-A45E-1AF548F60FA6}" destId="{EAEF252D-71ED-4574-82A3-2CF87D2E96FF}" srcOrd="1" destOrd="0" presId="urn:microsoft.com/office/officeart/2005/8/layout/vList3"/>
    <dgm:cxn modelId="{7180D243-D3C8-4F53-B3C1-3D5D968347D2}" type="presParOf" srcId="{3F62B237-1A99-4FEF-847C-4067821BFB75}" destId="{DF94F1E1-9C72-4412-AE22-0942F9B15F0E}" srcOrd="1" destOrd="0" presId="urn:microsoft.com/office/officeart/2005/8/layout/vList3"/>
    <dgm:cxn modelId="{F9D6AC59-8BE6-43F1-A5DE-4747E11EA185}" type="presParOf" srcId="{3F62B237-1A99-4FEF-847C-4067821BFB75}" destId="{1C1193AA-7C93-49C5-98A1-DB0E4C13BCD3}" srcOrd="2" destOrd="0" presId="urn:microsoft.com/office/officeart/2005/8/layout/vList3"/>
    <dgm:cxn modelId="{9602A7A1-17F5-482E-832F-465C38433863}" type="presParOf" srcId="{1C1193AA-7C93-49C5-98A1-DB0E4C13BCD3}" destId="{DB49036A-C1FF-48CD-ABD3-8DD811969D46}" srcOrd="0" destOrd="0" presId="urn:microsoft.com/office/officeart/2005/8/layout/vList3"/>
    <dgm:cxn modelId="{084DFF58-0D23-4F20-859B-9B6056384E60}" type="presParOf" srcId="{1C1193AA-7C93-49C5-98A1-DB0E4C13BCD3}" destId="{2FA1800B-EE3C-4946-A805-7B9F6FC069F1}" srcOrd="1" destOrd="0" presId="urn:microsoft.com/office/officeart/2005/8/layout/vList3"/>
    <dgm:cxn modelId="{F945114E-954E-482F-B272-72D806009AAA}" type="presParOf" srcId="{3F62B237-1A99-4FEF-847C-4067821BFB75}" destId="{61C658D4-547E-4A9B-A044-68B77F032345}" srcOrd="3" destOrd="0" presId="urn:microsoft.com/office/officeart/2005/8/layout/vList3"/>
    <dgm:cxn modelId="{78014721-12A3-4AC5-A9AF-F081303A0250}" type="presParOf" srcId="{3F62B237-1A99-4FEF-847C-4067821BFB75}" destId="{10DBF2EE-D9DD-4F62-A338-1A725FB1C285}" srcOrd="4" destOrd="0" presId="urn:microsoft.com/office/officeart/2005/8/layout/vList3"/>
    <dgm:cxn modelId="{0C6B4A82-DF18-439C-B82E-6881F9964CD0}" type="presParOf" srcId="{10DBF2EE-D9DD-4F62-A338-1A725FB1C285}" destId="{2A003607-F3E9-45F8-BD0D-23D2416286DD}" srcOrd="0" destOrd="0" presId="urn:microsoft.com/office/officeart/2005/8/layout/vList3"/>
    <dgm:cxn modelId="{719FC493-9805-4139-B7AE-81F244EAC7A0}" type="presParOf" srcId="{10DBF2EE-D9DD-4F62-A338-1A725FB1C285}" destId="{37BA396E-CF2A-46B3-96E4-E886468A7FDB}" srcOrd="1" destOrd="0" presId="urn:microsoft.com/office/officeart/2005/8/layout/vList3"/>
    <dgm:cxn modelId="{82592596-F74C-425D-8D81-BB16E2B0826D}" type="presParOf" srcId="{3F62B237-1A99-4FEF-847C-4067821BFB75}" destId="{8826FFA9-FD55-421E-87B5-758ACE048F29}" srcOrd="5" destOrd="0" presId="urn:microsoft.com/office/officeart/2005/8/layout/vList3"/>
    <dgm:cxn modelId="{0C0D1591-F132-4074-8B9B-92B5FB0C596C}" type="presParOf" srcId="{3F62B237-1A99-4FEF-847C-4067821BFB75}" destId="{02975874-9ED6-46F4-AFC3-8E8D0F7CF2FC}" srcOrd="6" destOrd="0" presId="urn:microsoft.com/office/officeart/2005/8/layout/vList3"/>
    <dgm:cxn modelId="{6E3F9454-67E9-40F4-A53F-095F88ACA47C}" type="presParOf" srcId="{02975874-9ED6-46F4-AFC3-8E8D0F7CF2FC}" destId="{78BDA971-FC85-47A0-85EB-721E8D0BA258}" srcOrd="0" destOrd="0" presId="urn:microsoft.com/office/officeart/2005/8/layout/vList3"/>
    <dgm:cxn modelId="{3A4D6FB6-61CE-4315-BD3D-7CBFD8ADF614}" type="presParOf" srcId="{02975874-9ED6-46F4-AFC3-8E8D0F7CF2FC}" destId="{C5FE541A-08F9-4DF8-A7CF-26EEA0917D4E}" srcOrd="1" destOrd="0" presId="urn:microsoft.com/office/officeart/2005/8/layout/vList3"/>
    <dgm:cxn modelId="{F8D27A10-7021-4950-8954-D4777DC5FC66}" type="presParOf" srcId="{3F62B237-1A99-4FEF-847C-4067821BFB75}" destId="{28A7DFCF-06C7-47FB-AD81-E5823D9AC73D}" srcOrd="7" destOrd="0" presId="urn:microsoft.com/office/officeart/2005/8/layout/vList3"/>
    <dgm:cxn modelId="{83A6A430-6D62-44B6-887F-5467CA9785D5}" type="presParOf" srcId="{3F62B237-1A99-4FEF-847C-4067821BFB75}" destId="{F34AF04C-79C4-4108-8613-0938DCF9969F}" srcOrd="8" destOrd="0" presId="urn:microsoft.com/office/officeart/2005/8/layout/vList3"/>
    <dgm:cxn modelId="{A11B20BB-E19C-41A1-9624-93DB3650D368}" type="presParOf" srcId="{F34AF04C-79C4-4108-8613-0938DCF9969F}" destId="{D931E155-EBAA-4AA9-BB46-F09654E0C257}" srcOrd="0" destOrd="0" presId="urn:microsoft.com/office/officeart/2005/8/layout/vList3"/>
    <dgm:cxn modelId="{0C485308-8AFA-4ACF-BF7B-691DA13B9159}" type="presParOf" srcId="{F34AF04C-79C4-4108-8613-0938DCF9969F}" destId="{9F3ED70A-5C85-499B-B0CA-D723C66C2D4C}" srcOrd="1" destOrd="0" presId="urn:microsoft.com/office/officeart/2005/8/layout/vList3"/>
    <dgm:cxn modelId="{492DDA43-373C-4761-AA49-3E3A0AB3A289}" type="presParOf" srcId="{3F62B237-1A99-4FEF-847C-4067821BFB75}" destId="{D460468D-EA06-494F-968B-351937E524D8}" srcOrd="9" destOrd="0" presId="urn:microsoft.com/office/officeart/2005/8/layout/vList3"/>
    <dgm:cxn modelId="{9B565EB2-4194-4D2A-AD7E-8E7E702BA2B1}" type="presParOf" srcId="{3F62B237-1A99-4FEF-847C-4067821BFB75}" destId="{44373DDB-D2B9-4A84-ACD8-95520CFE12C5}" srcOrd="10" destOrd="0" presId="urn:microsoft.com/office/officeart/2005/8/layout/vList3"/>
    <dgm:cxn modelId="{96414D2E-1593-4655-B4F7-1A49DE5C9E54}" type="presParOf" srcId="{44373DDB-D2B9-4A84-ACD8-95520CFE12C5}" destId="{2E1E901D-4B65-4256-AF62-20347AFAD59F}" srcOrd="0" destOrd="0" presId="urn:microsoft.com/office/officeart/2005/8/layout/vList3"/>
    <dgm:cxn modelId="{8145DFAF-417E-4B27-8F2F-2CC5656AE706}" type="presParOf" srcId="{44373DDB-D2B9-4A84-ACD8-95520CFE12C5}" destId="{E2E938C3-2309-44A4-86B7-53018420F33F}"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552CAD-E70C-432D-A048-23A76D4C5B04}"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EEE54673-D6D1-416C-A673-417B16D6CC6E}">
      <dgm:prSet phldrT="[Text]" phldr="0"/>
      <dgm:spPr/>
      <dgm:t>
        <a:bodyPr/>
        <a:lstStyle/>
        <a:p>
          <a:pPr rtl="0"/>
          <a:r>
            <a:rPr lang="en-US">
              <a:solidFill>
                <a:srgbClr val="000000"/>
              </a:solidFill>
              <a:latin typeface="Century Gothic"/>
            </a:rPr>
            <a:t>Create login page to Soc Analysis.</a:t>
          </a:r>
          <a:endParaRPr lang="en-US"/>
        </a:p>
      </dgm:t>
    </dgm:pt>
    <dgm:pt modelId="{6630D962-5031-4285-B211-70640968AB3F}" type="parTrans" cxnId="{D991E266-F9B7-4035-97DA-9C6D35EFC8A3}">
      <dgm:prSet/>
      <dgm:spPr/>
    </dgm:pt>
    <dgm:pt modelId="{A70A0D38-EBAA-4479-B7BE-F17E2C57488A}" type="sibTrans" cxnId="{D991E266-F9B7-4035-97DA-9C6D35EFC8A3}">
      <dgm:prSet/>
      <dgm:spPr/>
    </dgm:pt>
    <dgm:pt modelId="{82460B63-CA9F-4324-99FA-C38A0C98515B}">
      <dgm:prSet phldrT="[Text]" phldr="0"/>
      <dgm:spPr/>
      <dgm:t>
        <a:bodyPr/>
        <a:lstStyle/>
        <a:p>
          <a:pPr rtl="0"/>
          <a:r>
            <a:rPr lang="en-US">
              <a:solidFill>
                <a:srgbClr val="000000"/>
              </a:solidFill>
              <a:latin typeface="Century Gothic"/>
            </a:rPr>
            <a:t>Enhance Security of the web page.</a:t>
          </a:r>
          <a:endParaRPr lang="en-US"/>
        </a:p>
      </dgm:t>
    </dgm:pt>
    <dgm:pt modelId="{52F38081-4818-49F8-9263-404356787208}" type="parTrans" cxnId="{EE9A9341-E1E0-4883-A1AC-C1BF8DD105FD}">
      <dgm:prSet/>
      <dgm:spPr/>
    </dgm:pt>
    <dgm:pt modelId="{2526F754-1001-487B-BCC3-AAD1190531DE}" type="sibTrans" cxnId="{EE9A9341-E1E0-4883-A1AC-C1BF8DD105FD}">
      <dgm:prSet/>
      <dgm:spPr/>
    </dgm:pt>
    <dgm:pt modelId="{332BD4D8-70F5-40AA-8BFB-38A86237A0F8}" type="pres">
      <dgm:prSet presAssocID="{B7552CAD-E70C-432D-A048-23A76D4C5B04}" presName="arrowDiagram" presStyleCnt="0">
        <dgm:presLayoutVars>
          <dgm:chMax val="5"/>
          <dgm:dir/>
          <dgm:resizeHandles val="exact"/>
        </dgm:presLayoutVars>
      </dgm:prSet>
      <dgm:spPr/>
    </dgm:pt>
    <dgm:pt modelId="{F6C676D6-6892-406F-A19D-257EEDE4FC62}" type="pres">
      <dgm:prSet presAssocID="{B7552CAD-E70C-432D-A048-23A76D4C5B04}" presName="arrow" presStyleLbl="bgShp" presStyleIdx="0" presStyleCnt="1"/>
      <dgm:spPr/>
    </dgm:pt>
    <dgm:pt modelId="{C75DF84E-AC5F-4D48-9AEB-5E609BC38497}" type="pres">
      <dgm:prSet presAssocID="{B7552CAD-E70C-432D-A048-23A76D4C5B04}" presName="arrowDiagram2" presStyleCnt="0"/>
      <dgm:spPr/>
    </dgm:pt>
    <dgm:pt modelId="{44AFA252-6C51-4D02-9564-49EA1616F933}" type="pres">
      <dgm:prSet presAssocID="{EEE54673-D6D1-416C-A673-417B16D6CC6E}" presName="bullet2a" presStyleLbl="node1" presStyleIdx="0" presStyleCnt="2"/>
      <dgm:spPr/>
    </dgm:pt>
    <dgm:pt modelId="{0E140DE9-DA3D-43A1-88F4-4DEEEF692109}" type="pres">
      <dgm:prSet presAssocID="{EEE54673-D6D1-416C-A673-417B16D6CC6E}" presName="textBox2a" presStyleLbl="revTx" presStyleIdx="0" presStyleCnt="2">
        <dgm:presLayoutVars>
          <dgm:bulletEnabled val="1"/>
        </dgm:presLayoutVars>
      </dgm:prSet>
      <dgm:spPr/>
    </dgm:pt>
    <dgm:pt modelId="{B6EF4855-7030-4692-AD1A-124A5AC47989}" type="pres">
      <dgm:prSet presAssocID="{82460B63-CA9F-4324-99FA-C38A0C98515B}" presName="bullet2b" presStyleLbl="node1" presStyleIdx="1" presStyleCnt="2"/>
      <dgm:spPr/>
    </dgm:pt>
    <dgm:pt modelId="{F42A4034-16F5-4CBF-8556-CB1CFCBBB27A}" type="pres">
      <dgm:prSet presAssocID="{82460B63-CA9F-4324-99FA-C38A0C98515B}" presName="textBox2b" presStyleLbl="revTx" presStyleIdx="1" presStyleCnt="2">
        <dgm:presLayoutVars>
          <dgm:bulletEnabled val="1"/>
        </dgm:presLayoutVars>
      </dgm:prSet>
      <dgm:spPr/>
    </dgm:pt>
  </dgm:ptLst>
  <dgm:cxnLst>
    <dgm:cxn modelId="{EE9A9341-E1E0-4883-A1AC-C1BF8DD105FD}" srcId="{B7552CAD-E70C-432D-A048-23A76D4C5B04}" destId="{82460B63-CA9F-4324-99FA-C38A0C98515B}" srcOrd="1" destOrd="0" parTransId="{52F38081-4818-49F8-9263-404356787208}" sibTransId="{2526F754-1001-487B-BCC3-AAD1190531DE}"/>
    <dgm:cxn modelId="{D991E266-F9B7-4035-97DA-9C6D35EFC8A3}" srcId="{B7552CAD-E70C-432D-A048-23A76D4C5B04}" destId="{EEE54673-D6D1-416C-A673-417B16D6CC6E}" srcOrd="0" destOrd="0" parTransId="{6630D962-5031-4285-B211-70640968AB3F}" sibTransId="{A70A0D38-EBAA-4479-B7BE-F17E2C57488A}"/>
    <dgm:cxn modelId="{1832A9A1-723C-4E05-8EFC-A2B5C824B7F8}" type="presOf" srcId="{B7552CAD-E70C-432D-A048-23A76D4C5B04}" destId="{332BD4D8-70F5-40AA-8BFB-38A86237A0F8}" srcOrd="0" destOrd="0" presId="urn:microsoft.com/office/officeart/2005/8/layout/arrow2"/>
    <dgm:cxn modelId="{409C34E7-443C-4CE4-A4E2-2DD1A2E75B74}" type="presOf" srcId="{EEE54673-D6D1-416C-A673-417B16D6CC6E}" destId="{0E140DE9-DA3D-43A1-88F4-4DEEEF692109}" srcOrd="0" destOrd="0" presId="urn:microsoft.com/office/officeart/2005/8/layout/arrow2"/>
    <dgm:cxn modelId="{07D042FD-F915-476C-9DE1-7409994933A2}" type="presOf" srcId="{82460B63-CA9F-4324-99FA-C38A0C98515B}" destId="{F42A4034-16F5-4CBF-8556-CB1CFCBBB27A}" srcOrd="0" destOrd="0" presId="urn:microsoft.com/office/officeart/2005/8/layout/arrow2"/>
    <dgm:cxn modelId="{7FDAA557-F85D-44FD-8A9C-33D99A714B0D}" type="presParOf" srcId="{332BD4D8-70F5-40AA-8BFB-38A86237A0F8}" destId="{F6C676D6-6892-406F-A19D-257EEDE4FC62}" srcOrd="0" destOrd="0" presId="urn:microsoft.com/office/officeart/2005/8/layout/arrow2"/>
    <dgm:cxn modelId="{92F75145-533B-4439-98BE-0A163F2036A6}" type="presParOf" srcId="{332BD4D8-70F5-40AA-8BFB-38A86237A0F8}" destId="{C75DF84E-AC5F-4D48-9AEB-5E609BC38497}" srcOrd="1" destOrd="0" presId="urn:microsoft.com/office/officeart/2005/8/layout/arrow2"/>
    <dgm:cxn modelId="{AFCCD160-0932-4160-A1AE-6F19BAA1A8E4}" type="presParOf" srcId="{C75DF84E-AC5F-4D48-9AEB-5E609BC38497}" destId="{44AFA252-6C51-4D02-9564-49EA1616F933}" srcOrd="0" destOrd="0" presId="urn:microsoft.com/office/officeart/2005/8/layout/arrow2"/>
    <dgm:cxn modelId="{02C0E0A9-AAFA-4782-821D-B3A66D49D524}" type="presParOf" srcId="{C75DF84E-AC5F-4D48-9AEB-5E609BC38497}" destId="{0E140DE9-DA3D-43A1-88F4-4DEEEF692109}" srcOrd="1" destOrd="0" presId="urn:microsoft.com/office/officeart/2005/8/layout/arrow2"/>
    <dgm:cxn modelId="{954BF5FC-31F6-430B-BF62-2A1C6F2D37D8}" type="presParOf" srcId="{C75DF84E-AC5F-4D48-9AEB-5E609BC38497}" destId="{B6EF4855-7030-4692-AD1A-124A5AC47989}" srcOrd="2" destOrd="0" presId="urn:microsoft.com/office/officeart/2005/8/layout/arrow2"/>
    <dgm:cxn modelId="{D9AB82F0-BA92-41F9-AC78-9627F58D4E7C}" type="presParOf" srcId="{C75DF84E-AC5F-4D48-9AEB-5E609BC38497}" destId="{F42A4034-16F5-4CBF-8556-CB1CFCBBB27A}"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71EA3-F044-43FF-B922-55754A3BDE53}">
      <dsp:nvSpPr>
        <dsp:cNvPr id="0" name=""/>
        <dsp:cNvSpPr/>
      </dsp:nvSpPr>
      <dsp:spPr>
        <a:xfrm>
          <a:off x="0" y="2726891"/>
          <a:ext cx="8041544" cy="1789136"/>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Times New Roman"/>
              <a:cs typeface="Arial"/>
            </a:rPr>
            <a:t>Sub Objectives</a:t>
          </a:r>
        </a:p>
      </dsp:txBody>
      <dsp:txXfrm>
        <a:off x="0" y="2726891"/>
        <a:ext cx="8041544" cy="966133"/>
      </dsp:txXfrm>
    </dsp:sp>
    <dsp:sp modelId="{E67629D9-64D9-46E8-8EEC-7CB600221E54}">
      <dsp:nvSpPr>
        <dsp:cNvPr id="0" name=""/>
        <dsp:cNvSpPr/>
      </dsp:nvSpPr>
      <dsp:spPr>
        <a:xfrm>
          <a:off x="0" y="3657242"/>
          <a:ext cx="2010386" cy="823002"/>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Times New Roman"/>
              <a:cs typeface="Arial"/>
            </a:rPr>
            <a:t>Threat Profiling with Network Traffic</a:t>
          </a:r>
        </a:p>
      </dsp:txBody>
      <dsp:txXfrm>
        <a:off x="0" y="3657242"/>
        <a:ext cx="2010386" cy="823002"/>
      </dsp:txXfrm>
    </dsp:sp>
    <dsp:sp modelId="{589E3188-5213-4B14-89F0-F219D4DCA3C0}">
      <dsp:nvSpPr>
        <dsp:cNvPr id="0" name=""/>
        <dsp:cNvSpPr/>
      </dsp:nvSpPr>
      <dsp:spPr>
        <a:xfrm>
          <a:off x="2010386" y="3657242"/>
          <a:ext cx="2010386" cy="823002"/>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Times New Roman"/>
              <a:ea typeface="Calibri"/>
              <a:cs typeface="Calibri"/>
            </a:rPr>
            <a:t>Threat Profiling with Human Behavior Analysis</a:t>
          </a:r>
          <a:endParaRPr lang="en-US" sz="1800" kern="1200">
            <a:latin typeface="Times New Roman"/>
            <a:cs typeface="Arial"/>
          </a:endParaRPr>
        </a:p>
      </dsp:txBody>
      <dsp:txXfrm>
        <a:off x="2010386" y="3657242"/>
        <a:ext cx="2010386" cy="823002"/>
      </dsp:txXfrm>
    </dsp:sp>
    <dsp:sp modelId="{ED78BA83-6E73-4777-94BB-4F16558D29B7}">
      <dsp:nvSpPr>
        <dsp:cNvPr id="0" name=""/>
        <dsp:cNvSpPr/>
      </dsp:nvSpPr>
      <dsp:spPr>
        <a:xfrm>
          <a:off x="4020772" y="3657242"/>
          <a:ext cx="2010386" cy="823002"/>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Times New Roman"/>
              <a:ea typeface="Calibri"/>
              <a:cs typeface="Calibri"/>
            </a:rPr>
            <a:t>Threat Profiling with Endpoint Data</a:t>
          </a:r>
        </a:p>
      </dsp:txBody>
      <dsp:txXfrm>
        <a:off x="4020772" y="3657242"/>
        <a:ext cx="2010386" cy="823002"/>
      </dsp:txXfrm>
    </dsp:sp>
    <dsp:sp modelId="{57495FDB-F8B7-40B0-8864-2FE04C3329A0}">
      <dsp:nvSpPr>
        <dsp:cNvPr id="0" name=""/>
        <dsp:cNvSpPr/>
      </dsp:nvSpPr>
      <dsp:spPr>
        <a:xfrm>
          <a:off x="6031158" y="3657242"/>
          <a:ext cx="2010386" cy="823002"/>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Times New Roman"/>
              <a:ea typeface="Calibri"/>
              <a:cs typeface="Calibri"/>
            </a:rPr>
            <a:t>Threat Profiling with Physical Security System</a:t>
          </a:r>
        </a:p>
      </dsp:txBody>
      <dsp:txXfrm>
        <a:off x="6031158" y="3657242"/>
        <a:ext cx="2010386" cy="823002"/>
      </dsp:txXfrm>
    </dsp:sp>
    <dsp:sp modelId="{E0988855-70E5-4973-98D9-925A42F83805}">
      <dsp:nvSpPr>
        <dsp:cNvPr id="0" name=""/>
        <dsp:cNvSpPr/>
      </dsp:nvSpPr>
      <dsp:spPr>
        <a:xfrm rot="10800000">
          <a:off x="0" y="2037"/>
          <a:ext cx="8041544" cy="2751691"/>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Times New Roman"/>
              <a:cs typeface="Arial"/>
            </a:rPr>
            <a:t>Main Objective</a:t>
          </a:r>
        </a:p>
      </dsp:txBody>
      <dsp:txXfrm rot="-10800000">
        <a:off x="0" y="2037"/>
        <a:ext cx="8041544" cy="965843"/>
      </dsp:txXfrm>
    </dsp:sp>
    <dsp:sp modelId="{F5A9F22C-F8B3-4879-8BB2-1954C208FEEB}">
      <dsp:nvSpPr>
        <dsp:cNvPr id="0" name=""/>
        <dsp:cNvSpPr/>
      </dsp:nvSpPr>
      <dsp:spPr>
        <a:xfrm>
          <a:off x="0" y="967880"/>
          <a:ext cx="8041544" cy="822755"/>
        </a:xfrm>
        <a:prstGeom prst="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Times New Roman"/>
              <a:cs typeface="Arial"/>
            </a:rPr>
            <a:t>To develop and validate adaptive deep learning models for comprehensive threat profiling in NextGen Security Operations Centers (SOCs), enhancing detection and response capabilities across diverse organizational environments.</a:t>
          </a:r>
        </a:p>
      </dsp:txBody>
      <dsp:txXfrm>
        <a:off x="0" y="967880"/>
        <a:ext cx="8041544" cy="8227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252D-71ED-4574-82A3-2CF87D2E96FF}">
      <dsp:nvSpPr>
        <dsp:cNvPr id="0" name=""/>
        <dsp:cNvSpPr/>
      </dsp:nvSpPr>
      <dsp:spPr>
        <a:xfrm rot="10800000">
          <a:off x="1733375" y="429"/>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Market Demand</a:t>
          </a:r>
          <a:endParaRPr lang="en-US" sz="2900" kern="1200"/>
        </a:p>
      </dsp:txBody>
      <dsp:txXfrm rot="10800000">
        <a:off x="1891619" y="429"/>
        <a:ext cx="6095265" cy="632975"/>
      </dsp:txXfrm>
    </dsp:sp>
    <dsp:sp modelId="{2B3D789B-B14D-4469-A830-C7C6C915492F}">
      <dsp:nvSpPr>
        <dsp:cNvPr id="0" name=""/>
        <dsp:cNvSpPr/>
      </dsp:nvSpPr>
      <dsp:spPr>
        <a:xfrm>
          <a:off x="1416888" y="429"/>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A1800B-EE3C-4946-A805-7B9F6FC069F1}">
      <dsp:nvSpPr>
        <dsp:cNvPr id="0" name=""/>
        <dsp:cNvSpPr/>
      </dsp:nvSpPr>
      <dsp:spPr>
        <a:xfrm rot="10800000">
          <a:off x="1733375" y="82235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Competitive Advantage</a:t>
          </a:r>
          <a:endParaRPr lang="en-US" sz="2900" kern="1200"/>
        </a:p>
      </dsp:txBody>
      <dsp:txXfrm rot="10800000">
        <a:off x="1891619" y="822352"/>
        <a:ext cx="6095265" cy="632975"/>
      </dsp:txXfrm>
    </dsp:sp>
    <dsp:sp modelId="{DB49036A-C1FF-48CD-ABD3-8DD811969D46}">
      <dsp:nvSpPr>
        <dsp:cNvPr id="0" name=""/>
        <dsp:cNvSpPr/>
      </dsp:nvSpPr>
      <dsp:spPr>
        <a:xfrm>
          <a:off x="1416888" y="82235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BA396E-CF2A-46B3-96E4-E886468A7FDB}">
      <dsp:nvSpPr>
        <dsp:cNvPr id="0" name=""/>
        <dsp:cNvSpPr/>
      </dsp:nvSpPr>
      <dsp:spPr>
        <a:xfrm rot="10800000">
          <a:off x="1733375" y="164427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Scalability</a:t>
          </a:r>
          <a:endParaRPr lang="en-US" sz="2900" kern="1200"/>
        </a:p>
      </dsp:txBody>
      <dsp:txXfrm rot="10800000">
        <a:off x="1891619" y="1644275"/>
        <a:ext cx="6095265" cy="632975"/>
      </dsp:txXfrm>
    </dsp:sp>
    <dsp:sp modelId="{2A003607-F3E9-45F8-BD0D-23D2416286DD}">
      <dsp:nvSpPr>
        <dsp:cNvPr id="0" name=""/>
        <dsp:cNvSpPr/>
      </dsp:nvSpPr>
      <dsp:spPr>
        <a:xfrm>
          <a:off x="1416888" y="164427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E541A-08F9-4DF8-A7CF-26EEA0917D4E}">
      <dsp:nvSpPr>
        <dsp:cNvPr id="0" name=""/>
        <dsp:cNvSpPr/>
      </dsp:nvSpPr>
      <dsp:spPr>
        <a:xfrm rot="10800000">
          <a:off x="1733375" y="2466198"/>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Integration Capability</a:t>
          </a:r>
          <a:endParaRPr lang="en-US" sz="2900" kern="1200"/>
        </a:p>
      </dsp:txBody>
      <dsp:txXfrm rot="10800000">
        <a:off x="1891619" y="2466198"/>
        <a:ext cx="6095265" cy="632975"/>
      </dsp:txXfrm>
    </dsp:sp>
    <dsp:sp modelId="{78BDA971-FC85-47A0-85EB-721E8D0BA258}">
      <dsp:nvSpPr>
        <dsp:cNvPr id="0" name=""/>
        <dsp:cNvSpPr/>
      </dsp:nvSpPr>
      <dsp:spPr>
        <a:xfrm>
          <a:off x="1416888" y="2466198"/>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3ED70A-5C85-499B-B0CA-D723C66C2D4C}">
      <dsp:nvSpPr>
        <dsp:cNvPr id="0" name=""/>
        <dsp:cNvSpPr/>
      </dsp:nvSpPr>
      <dsp:spPr>
        <a:xfrm rot="10800000">
          <a:off x="1733375" y="328812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Subscription-Based Model</a:t>
          </a:r>
          <a:endParaRPr lang="en-US" sz="2900" kern="1200"/>
        </a:p>
      </dsp:txBody>
      <dsp:txXfrm rot="10800000">
        <a:off x="1891619" y="3288122"/>
        <a:ext cx="6095265" cy="632975"/>
      </dsp:txXfrm>
    </dsp:sp>
    <dsp:sp modelId="{D931E155-EBAA-4AA9-BB46-F09654E0C257}">
      <dsp:nvSpPr>
        <dsp:cNvPr id="0" name=""/>
        <dsp:cNvSpPr/>
      </dsp:nvSpPr>
      <dsp:spPr>
        <a:xfrm>
          <a:off x="1416888" y="328812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938C3-2309-44A4-86B7-53018420F33F}">
      <dsp:nvSpPr>
        <dsp:cNvPr id="0" name=""/>
        <dsp:cNvSpPr/>
      </dsp:nvSpPr>
      <dsp:spPr>
        <a:xfrm rot="10800000">
          <a:off x="1733375" y="411004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Regulatory Compliance</a:t>
          </a:r>
          <a:endParaRPr lang="en-US" sz="2900" kern="1200"/>
        </a:p>
      </dsp:txBody>
      <dsp:txXfrm rot="10800000">
        <a:off x="1891619" y="4110045"/>
        <a:ext cx="6095265" cy="632975"/>
      </dsp:txXfrm>
    </dsp:sp>
    <dsp:sp modelId="{2E1E901D-4B65-4256-AF62-20347AFAD59F}">
      <dsp:nvSpPr>
        <dsp:cNvPr id="0" name=""/>
        <dsp:cNvSpPr/>
      </dsp:nvSpPr>
      <dsp:spPr>
        <a:xfrm>
          <a:off x="1416888" y="411004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676D6-6892-406F-A19D-257EEDE4FC62}">
      <dsp:nvSpPr>
        <dsp:cNvPr id="0" name=""/>
        <dsp:cNvSpPr/>
      </dsp:nvSpPr>
      <dsp:spPr>
        <a:xfrm>
          <a:off x="0" y="531494"/>
          <a:ext cx="6248400" cy="39052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FA252-6C51-4D02-9564-49EA1616F933}">
      <dsp:nvSpPr>
        <dsp:cNvPr id="0" name=""/>
        <dsp:cNvSpPr/>
      </dsp:nvSpPr>
      <dsp:spPr>
        <a:xfrm>
          <a:off x="1452753" y="2659856"/>
          <a:ext cx="218694" cy="21869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40DE9-DA3D-43A1-88F4-4DEEEF692109}">
      <dsp:nvSpPr>
        <dsp:cNvPr id="0" name=""/>
        <dsp:cNvSpPr/>
      </dsp:nvSpPr>
      <dsp:spPr>
        <a:xfrm>
          <a:off x="1562100" y="2769203"/>
          <a:ext cx="2030730" cy="166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81"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Create login page to Soc Analysis.</a:t>
          </a:r>
          <a:endParaRPr lang="en-US" sz="2800" kern="1200"/>
        </a:p>
      </dsp:txBody>
      <dsp:txXfrm>
        <a:off x="1562100" y="2769203"/>
        <a:ext cx="2030730" cy="1667541"/>
      </dsp:txXfrm>
    </dsp:sp>
    <dsp:sp modelId="{B6EF4855-7030-4692-AD1A-124A5AC47989}">
      <dsp:nvSpPr>
        <dsp:cNvPr id="0" name=""/>
        <dsp:cNvSpPr/>
      </dsp:nvSpPr>
      <dsp:spPr>
        <a:xfrm>
          <a:off x="3467862" y="1664017"/>
          <a:ext cx="374904" cy="374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2A4034-16F5-4CBF-8556-CB1CFCBBB27A}">
      <dsp:nvSpPr>
        <dsp:cNvPr id="0" name=""/>
        <dsp:cNvSpPr/>
      </dsp:nvSpPr>
      <dsp:spPr>
        <a:xfrm>
          <a:off x="3655314" y="1851469"/>
          <a:ext cx="2030730" cy="258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654"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Enhance Security of the web page.</a:t>
          </a:r>
          <a:endParaRPr lang="en-US" sz="2800" kern="1200"/>
        </a:p>
      </dsp:txBody>
      <dsp:txXfrm>
        <a:off x="3655314" y="1851469"/>
        <a:ext cx="2030730" cy="2585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252D-71ED-4574-82A3-2CF87D2E96FF}">
      <dsp:nvSpPr>
        <dsp:cNvPr id="0" name=""/>
        <dsp:cNvSpPr/>
      </dsp:nvSpPr>
      <dsp:spPr>
        <a:xfrm rot="10800000">
          <a:off x="1685621" y="2296"/>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Market Demand</a:t>
          </a:r>
          <a:endParaRPr lang="en-US" sz="2800" kern="1200"/>
        </a:p>
      </dsp:txBody>
      <dsp:txXfrm rot="10800000">
        <a:off x="1838655" y="2296"/>
        <a:ext cx="5931565" cy="612136"/>
      </dsp:txXfrm>
    </dsp:sp>
    <dsp:sp modelId="{2B3D789B-B14D-4469-A830-C7C6C915492F}">
      <dsp:nvSpPr>
        <dsp:cNvPr id="0" name=""/>
        <dsp:cNvSpPr/>
      </dsp:nvSpPr>
      <dsp:spPr>
        <a:xfrm>
          <a:off x="1379552" y="2296"/>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A1800B-EE3C-4946-A805-7B9F6FC069F1}">
      <dsp:nvSpPr>
        <dsp:cNvPr id="0" name=""/>
        <dsp:cNvSpPr/>
      </dsp:nvSpPr>
      <dsp:spPr>
        <a:xfrm rot="10800000">
          <a:off x="1685621" y="797160"/>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Competitive Advantage</a:t>
          </a:r>
          <a:endParaRPr lang="en-US" sz="2800" kern="1200"/>
        </a:p>
      </dsp:txBody>
      <dsp:txXfrm rot="10800000">
        <a:off x="1838655" y="797160"/>
        <a:ext cx="5931565" cy="612136"/>
      </dsp:txXfrm>
    </dsp:sp>
    <dsp:sp modelId="{DB49036A-C1FF-48CD-ABD3-8DD811969D46}">
      <dsp:nvSpPr>
        <dsp:cNvPr id="0" name=""/>
        <dsp:cNvSpPr/>
      </dsp:nvSpPr>
      <dsp:spPr>
        <a:xfrm>
          <a:off x="1379552" y="797160"/>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BA396E-CF2A-46B3-96E4-E886468A7FDB}">
      <dsp:nvSpPr>
        <dsp:cNvPr id="0" name=""/>
        <dsp:cNvSpPr/>
      </dsp:nvSpPr>
      <dsp:spPr>
        <a:xfrm rot="10800000">
          <a:off x="1685621" y="1592024"/>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Scalability</a:t>
          </a:r>
          <a:endParaRPr lang="en-US" sz="2800" kern="1200"/>
        </a:p>
      </dsp:txBody>
      <dsp:txXfrm rot="10800000">
        <a:off x="1838655" y="1592024"/>
        <a:ext cx="5931565" cy="612136"/>
      </dsp:txXfrm>
    </dsp:sp>
    <dsp:sp modelId="{2A003607-F3E9-45F8-BD0D-23D2416286DD}">
      <dsp:nvSpPr>
        <dsp:cNvPr id="0" name=""/>
        <dsp:cNvSpPr/>
      </dsp:nvSpPr>
      <dsp:spPr>
        <a:xfrm>
          <a:off x="1379552" y="1592024"/>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E541A-08F9-4DF8-A7CF-26EEA0917D4E}">
      <dsp:nvSpPr>
        <dsp:cNvPr id="0" name=""/>
        <dsp:cNvSpPr/>
      </dsp:nvSpPr>
      <dsp:spPr>
        <a:xfrm rot="10800000">
          <a:off x="1685621" y="2386888"/>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Integration Capability</a:t>
          </a:r>
          <a:endParaRPr lang="en-US" sz="2800" kern="1200"/>
        </a:p>
      </dsp:txBody>
      <dsp:txXfrm rot="10800000">
        <a:off x="1838655" y="2386888"/>
        <a:ext cx="5931565" cy="612136"/>
      </dsp:txXfrm>
    </dsp:sp>
    <dsp:sp modelId="{78BDA971-FC85-47A0-85EB-721E8D0BA258}">
      <dsp:nvSpPr>
        <dsp:cNvPr id="0" name=""/>
        <dsp:cNvSpPr/>
      </dsp:nvSpPr>
      <dsp:spPr>
        <a:xfrm>
          <a:off x="1379552" y="2386888"/>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3ED70A-5C85-499B-B0CA-D723C66C2D4C}">
      <dsp:nvSpPr>
        <dsp:cNvPr id="0" name=""/>
        <dsp:cNvSpPr/>
      </dsp:nvSpPr>
      <dsp:spPr>
        <a:xfrm rot="10800000">
          <a:off x="1685621" y="3181752"/>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Subscription-Based Model</a:t>
          </a:r>
          <a:endParaRPr lang="en-US" sz="2800" kern="1200"/>
        </a:p>
      </dsp:txBody>
      <dsp:txXfrm rot="10800000">
        <a:off x="1838655" y="3181752"/>
        <a:ext cx="5931565" cy="612136"/>
      </dsp:txXfrm>
    </dsp:sp>
    <dsp:sp modelId="{D931E155-EBAA-4AA9-BB46-F09654E0C257}">
      <dsp:nvSpPr>
        <dsp:cNvPr id="0" name=""/>
        <dsp:cNvSpPr/>
      </dsp:nvSpPr>
      <dsp:spPr>
        <a:xfrm>
          <a:off x="1379552" y="3181752"/>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938C3-2309-44A4-86B7-53018420F33F}">
      <dsp:nvSpPr>
        <dsp:cNvPr id="0" name=""/>
        <dsp:cNvSpPr/>
      </dsp:nvSpPr>
      <dsp:spPr>
        <a:xfrm rot="10800000">
          <a:off x="1685621" y="3976617"/>
          <a:ext cx="6084599" cy="612136"/>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935"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b="1" kern="1200"/>
            <a:t>Regulatory Compliance</a:t>
          </a:r>
          <a:endParaRPr lang="en-US" sz="2800" kern="1200"/>
        </a:p>
      </dsp:txBody>
      <dsp:txXfrm rot="10800000">
        <a:off x="1838655" y="3976617"/>
        <a:ext cx="5931565" cy="612136"/>
      </dsp:txXfrm>
    </dsp:sp>
    <dsp:sp modelId="{2E1E901D-4B65-4256-AF62-20347AFAD59F}">
      <dsp:nvSpPr>
        <dsp:cNvPr id="0" name=""/>
        <dsp:cNvSpPr/>
      </dsp:nvSpPr>
      <dsp:spPr>
        <a:xfrm>
          <a:off x="1379552" y="3976617"/>
          <a:ext cx="612136" cy="612136"/>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676D6-6892-406F-A19D-257EEDE4FC62}">
      <dsp:nvSpPr>
        <dsp:cNvPr id="0" name=""/>
        <dsp:cNvSpPr/>
      </dsp:nvSpPr>
      <dsp:spPr>
        <a:xfrm>
          <a:off x="0" y="531494"/>
          <a:ext cx="6248400" cy="39052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FA252-6C51-4D02-9564-49EA1616F933}">
      <dsp:nvSpPr>
        <dsp:cNvPr id="0" name=""/>
        <dsp:cNvSpPr/>
      </dsp:nvSpPr>
      <dsp:spPr>
        <a:xfrm>
          <a:off x="1452753" y="2659856"/>
          <a:ext cx="218694" cy="21869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40DE9-DA3D-43A1-88F4-4DEEEF692109}">
      <dsp:nvSpPr>
        <dsp:cNvPr id="0" name=""/>
        <dsp:cNvSpPr/>
      </dsp:nvSpPr>
      <dsp:spPr>
        <a:xfrm>
          <a:off x="1562100" y="2769203"/>
          <a:ext cx="2030730" cy="166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81"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Create login page to Soc Analysis.</a:t>
          </a:r>
          <a:endParaRPr lang="en-US" sz="2800" kern="1200"/>
        </a:p>
      </dsp:txBody>
      <dsp:txXfrm>
        <a:off x="1562100" y="2769203"/>
        <a:ext cx="2030730" cy="1667541"/>
      </dsp:txXfrm>
    </dsp:sp>
    <dsp:sp modelId="{B6EF4855-7030-4692-AD1A-124A5AC47989}">
      <dsp:nvSpPr>
        <dsp:cNvPr id="0" name=""/>
        <dsp:cNvSpPr/>
      </dsp:nvSpPr>
      <dsp:spPr>
        <a:xfrm>
          <a:off x="3467862" y="1664017"/>
          <a:ext cx="374904" cy="374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2A4034-16F5-4CBF-8556-CB1CFCBBB27A}">
      <dsp:nvSpPr>
        <dsp:cNvPr id="0" name=""/>
        <dsp:cNvSpPr/>
      </dsp:nvSpPr>
      <dsp:spPr>
        <a:xfrm>
          <a:off x="3655314" y="1851469"/>
          <a:ext cx="2030730" cy="258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654"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Enhance Security of the web page.</a:t>
          </a:r>
          <a:endParaRPr lang="en-US" sz="2800" kern="1200"/>
        </a:p>
      </dsp:txBody>
      <dsp:txXfrm>
        <a:off x="3655314" y="1851469"/>
        <a:ext cx="2030730" cy="25852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252D-71ED-4574-82A3-2CF87D2E96FF}">
      <dsp:nvSpPr>
        <dsp:cNvPr id="0" name=""/>
        <dsp:cNvSpPr/>
      </dsp:nvSpPr>
      <dsp:spPr>
        <a:xfrm rot="10800000">
          <a:off x="1733375" y="429"/>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Market Demand</a:t>
          </a:r>
          <a:endParaRPr lang="en-US" sz="2900" kern="1200"/>
        </a:p>
      </dsp:txBody>
      <dsp:txXfrm rot="10800000">
        <a:off x="1891619" y="429"/>
        <a:ext cx="6095265" cy="632975"/>
      </dsp:txXfrm>
    </dsp:sp>
    <dsp:sp modelId="{2B3D789B-B14D-4469-A830-C7C6C915492F}">
      <dsp:nvSpPr>
        <dsp:cNvPr id="0" name=""/>
        <dsp:cNvSpPr/>
      </dsp:nvSpPr>
      <dsp:spPr>
        <a:xfrm>
          <a:off x="1416888" y="429"/>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A1800B-EE3C-4946-A805-7B9F6FC069F1}">
      <dsp:nvSpPr>
        <dsp:cNvPr id="0" name=""/>
        <dsp:cNvSpPr/>
      </dsp:nvSpPr>
      <dsp:spPr>
        <a:xfrm rot="10800000">
          <a:off x="1733375" y="82235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Competitive Advantage</a:t>
          </a:r>
          <a:endParaRPr lang="en-US" sz="2900" kern="1200"/>
        </a:p>
      </dsp:txBody>
      <dsp:txXfrm rot="10800000">
        <a:off x="1891619" y="822352"/>
        <a:ext cx="6095265" cy="632975"/>
      </dsp:txXfrm>
    </dsp:sp>
    <dsp:sp modelId="{DB49036A-C1FF-48CD-ABD3-8DD811969D46}">
      <dsp:nvSpPr>
        <dsp:cNvPr id="0" name=""/>
        <dsp:cNvSpPr/>
      </dsp:nvSpPr>
      <dsp:spPr>
        <a:xfrm>
          <a:off x="1416888" y="82235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BA396E-CF2A-46B3-96E4-E886468A7FDB}">
      <dsp:nvSpPr>
        <dsp:cNvPr id="0" name=""/>
        <dsp:cNvSpPr/>
      </dsp:nvSpPr>
      <dsp:spPr>
        <a:xfrm rot="10800000">
          <a:off x="1733375" y="164427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Scalability</a:t>
          </a:r>
          <a:endParaRPr lang="en-US" sz="2900" kern="1200"/>
        </a:p>
      </dsp:txBody>
      <dsp:txXfrm rot="10800000">
        <a:off x="1891619" y="1644275"/>
        <a:ext cx="6095265" cy="632975"/>
      </dsp:txXfrm>
    </dsp:sp>
    <dsp:sp modelId="{2A003607-F3E9-45F8-BD0D-23D2416286DD}">
      <dsp:nvSpPr>
        <dsp:cNvPr id="0" name=""/>
        <dsp:cNvSpPr/>
      </dsp:nvSpPr>
      <dsp:spPr>
        <a:xfrm>
          <a:off x="1416888" y="164427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E541A-08F9-4DF8-A7CF-26EEA0917D4E}">
      <dsp:nvSpPr>
        <dsp:cNvPr id="0" name=""/>
        <dsp:cNvSpPr/>
      </dsp:nvSpPr>
      <dsp:spPr>
        <a:xfrm rot="10800000">
          <a:off x="1733375" y="2466198"/>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Integration Capability</a:t>
          </a:r>
          <a:endParaRPr lang="en-US" sz="2900" kern="1200"/>
        </a:p>
      </dsp:txBody>
      <dsp:txXfrm rot="10800000">
        <a:off x="1891619" y="2466198"/>
        <a:ext cx="6095265" cy="632975"/>
      </dsp:txXfrm>
    </dsp:sp>
    <dsp:sp modelId="{78BDA971-FC85-47A0-85EB-721E8D0BA258}">
      <dsp:nvSpPr>
        <dsp:cNvPr id="0" name=""/>
        <dsp:cNvSpPr/>
      </dsp:nvSpPr>
      <dsp:spPr>
        <a:xfrm>
          <a:off x="1416888" y="2466198"/>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3ED70A-5C85-499B-B0CA-D723C66C2D4C}">
      <dsp:nvSpPr>
        <dsp:cNvPr id="0" name=""/>
        <dsp:cNvSpPr/>
      </dsp:nvSpPr>
      <dsp:spPr>
        <a:xfrm rot="10800000">
          <a:off x="1733375" y="328812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Subscription-Based Model</a:t>
          </a:r>
          <a:endParaRPr lang="en-US" sz="2900" kern="1200"/>
        </a:p>
      </dsp:txBody>
      <dsp:txXfrm rot="10800000">
        <a:off x="1891619" y="3288122"/>
        <a:ext cx="6095265" cy="632975"/>
      </dsp:txXfrm>
    </dsp:sp>
    <dsp:sp modelId="{D931E155-EBAA-4AA9-BB46-F09654E0C257}">
      <dsp:nvSpPr>
        <dsp:cNvPr id="0" name=""/>
        <dsp:cNvSpPr/>
      </dsp:nvSpPr>
      <dsp:spPr>
        <a:xfrm>
          <a:off x="1416888" y="328812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938C3-2309-44A4-86B7-53018420F33F}">
      <dsp:nvSpPr>
        <dsp:cNvPr id="0" name=""/>
        <dsp:cNvSpPr/>
      </dsp:nvSpPr>
      <dsp:spPr>
        <a:xfrm rot="10800000">
          <a:off x="1733375" y="411004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Regulatory Compliance</a:t>
          </a:r>
          <a:endParaRPr lang="en-US" sz="2900" kern="1200"/>
        </a:p>
      </dsp:txBody>
      <dsp:txXfrm rot="10800000">
        <a:off x="1891619" y="4110045"/>
        <a:ext cx="6095265" cy="632975"/>
      </dsp:txXfrm>
    </dsp:sp>
    <dsp:sp modelId="{2E1E901D-4B65-4256-AF62-20347AFAD59F}">
      <dsp:nvSpPr>
        <dsp:cNvPr id="0" name=""/>
        <dsp:cNvSpPr/>
      </dsp:nvSpPr>
      <dsp:spPr>
        <a:xfrm>
          <a:off x="1416888" y="411004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676D6-6892-406F-A19D-257EEDE4FC62}">
      <dsp:nvSpPr>
        <dsp:cNvPr id="0" name=""/>
        <dsp:cNvSpPr/>
      </dsp:nvSpPr>
      <dsp:spPr>
        <a:xfrm>
          <a:off x="0" y="531494"/>
          <a:ext cx="6248400" cy="39052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FA252-6C51-4D02-9564-49EA1616F933}">
      <dsp:nvSpPr>
        <dsp:cNvPr id="0" name=""/>
        <dsp:cNvSpPr/>
      </dsp:nvSpPr>
      <dsp:spPr>
        <a:xfrm>
          <a:off x="1452753" y="2659856"/>
          <a:ext cx="218694" cy="21869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40DE9-DA3D-43A1-88F4-4DEEEF692109}">
      <dsp:nvSpPr>
        <dsp:cNvPr id="0" name=""/>
        <dsp:cNvSpPr/>
      </dsp:nvSpPr>
      <dsp:spPr>
        <a:xfrm>
          <a:off x="1562100" y="2769203"/>
          <a:ext cx="2030730" cy="166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81"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Create login page to Soc Analysis.</a:t>
          </a:r>
          <a:endParaRPr lang="en-US" sz="2800" kern="1200"/>
        </a:p>
      </dsp:txBody>
      <dsp:txXfrm>
        <a:off x="1562100" y="2769203"/>
        <a:ext cx="2030730" cy="1667541"/>
      </dsp:txXfrm>
    </dsp:sp>
    <dsp:sp modelId="{B6EF4855-7030-4692-AD1A-124A5AC47989}">
      <dsp:nvSpPr>
        <dsp:cNvPr id="0" name=""/>
        <dsp:cNvSpPr/>
      </dsp:nvSpPr>
      <dsp:spPr>
        <a:xfrm>
          <a:off x="3467862" y="1664017"/>
          <a:ext cx="374904" cy="374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2A4034-16F5-4CBF-8556-CB1CFCBBB27A}">
      <dsp:nvSpPr>
        <dsp:cNvPr id="0" name=""/>
        <dsp:cNvSpPr/>
      </dsp:nvSpPr>
      <dsp:spPr>
        <a:xfrm>
          <a:off x="3655314" y="1851469"/>
          <a:ext cx="2030730" cy="258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654"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Enhance Security of the web page.</a:t>
          </a:r>
          <a:endParaRPr lang="en-US" sz="2800" kern="1200"/>
        </a:p>
      </dsp:txBody>
      <dsp:txXfrm>
        <a:off x="3655314" y="1851469"/>
        <a:ext cx="2030730" cy="2585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F252D-71ED-4574-82A3-2CF87D2E96FF}">
      <dsp:nvSpPr>
        <dsp:cNvPr id="0" name=""/>
        <dsp:cNvSpPr/>
      </dsp:nvSpPr>
      <dsp:spPr>
        <a:xfrm rot="10800000">
          <a:off x="1733375" y="429"/>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Market Demand</a:t>
          </a:r>
          <a:endParaRPr lang="en-US" sz="2900" kern="1200"/>
        </a:p>
      </dsp:txBody>
      <dsp:txXfrm rot="10800000">
        <a:off x="1891619" y="429"/>
        <a:ext cx="6095265" cy="632975"/>
      </dsp:txXfrm>
    </dsp:sp>
    <dsp:sp modelId="{2B3D789B-B14D-4469-A830-C7C6C915492F}">
      <dsp:nvSpPr>
        <dsp:cNvPr id="0" name=""/>
        <dsp:cNvSpPr/>
      </dsp:nvSpPr>
      <dsp:spPr>
        <a:xfrm>
          <a:off x="1416888" y="429"/>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A1800B-EE3C-4946-A805-7B9F6FC069F1}">
      <dsp:nvSpPr>
        <dsp:cNvPr id="0" name=""/>
        <dsp:cNvSpPr/>
      </dsp:nvSpPr>
      <dsp:spPr>
        <a:xfrm rot="10800000">
          <a:off x="1733375" y="82235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Competitive Advantage</a:t>
          </a:r>
          <a:endParaRPr lang="en-US" sz="2900" kern="1200"/>
        </a:p>
      </dsp:txBody>
      <dsp:txXfrm rot="10800000">
        <a:off x="1891619" y="822352"/>
        <a:ext cx="6095265" cy="632975"/>
      </dsp:txXfrm>
    </dsp:sp>
    <dsp:sp modelId="{DB49036A-C1FF-48CD-ABD3-8DD811969D46}">
      <dsp:nvSpPr>
        <dsp:cNvPr id="0" name=""/>
        <dsp:cNvSpPr/>
      </dsp:nvSpPr>
      <dsp:spPr>
        <a:xfrm>
          <a:off x="1416888" y="82235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BA396E-CF2A-46B3-96E4-E886468A7FDB}">
      <dsp:nvSpPr>
        <dsp:cNvPr id="0" name=""/>
        <dsp:cNvSpPr/>
      </dsp:nvSpPr>
      <dsp:spPr>
        <a:xfrm rot="10800000">
          <a:off x="1733375" y="164427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Scalability</a:t>
          </a:r>
          <a:endParaRPr lang="en-US" sz="2900" kern="1200"/>
        </a:p>
      </dsp:txBody>
      <dsp:txXfrm rot="10800000">
        <a:off x="1891619" y="1644275"/>
        <a:ext cx="6095265" cy="632975"/>
      </dsp:txXfrm>
    </dsp:sp>
    <dsp:sp modelId="{2A003607-F3E9-45F8-BD0D-23D2416286DD}">
      <dsp:nvSpPr>
        <dsp:cNvPr id="0" name=""/>
        <dsp:cNvSpPr/>
      </dsp:nvSpPr>
      <dsp:spPr>
        <a:xfrm>
          <a:off x="1416888" y="164427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FE541A-08F9-4DF8-A7CF-26EEA0917D4E}">
      <dsp:nvSpPr>
        <dsp:cNvPr id="0" name=""/>
        <dsp:cNvSpPr/>
      </dsp:nvSpPr>
      <dsp:spPr>
        <a:xfrm rot="10800000">
          <a:off x="1733375" y="2466198"/>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Integration Capability</a:t>
          </a:r>
          <a:endParaRPr lang="en-US" sz="2900" kern="1200"/>
        </a:p>
      </dsp:txBody>
      <dsp:txXfrm rot="10800000">
        <a:off x="1891619" y="2466198"/>
        <a:ext cx="6095265" cy="632975"/>
      </dsp:txXfrm>
    </dsp:sp>
    <dsp:sp modelId="{78BDA971-FC85-47A0-85EB-721E8D0BA258}">
      <dsp:nvSpPr>
        <dsp:cNvPr id="0" name=""/>
        <dsp:cNvSpPr/>
      </dsp:nvSpPr>
      <dsp:spPr>
        <a:xfrm>
          <a:off x="1416888" y="2466198"/>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3ED70A-5C85-499B-B0CA-D723C66C2D4C}">
      <dsp:nvSpPr>
        <dsp:cNvPr id="0" name=""/>
        <dsp:cNvSpPr/>
      </dsp:nvSpPr>
      <dsp:spPr>
        <a:xfrm rot="10800000">
          <a:off x="1733375" y="3288122"/>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Subscription-Based Model</a:t>
          </a:r>
          <a:endParaRPr lang="en-US" sz="2900" kern="1200"/>
        </a:p>
      </dsp:txBody>
      <dsp:txXfrm rot="10800000">
        <a:off x="1891619" y="3288122"/>
        <a:ext cx="6095265" cy="632975"/>
      </dsp:txXfrm>
    </dsp:sp>
    <dsp:sp modelId="{D931E155-EBAA-4AA9-BB46-F09654E0C257}">
      <dsp:nvSpPr>
        <dsp:cNvPr id="0" name=""/>
        <dsp:cNvSpPr/>
      </dsp:nvSpPr>
      <dsp:spPr>
        <a:xfrm>
          <a:off x="1416888" y="3288122"/>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938C3-2309-44A4-86B7-53018420F33F}">
      <dsp:nvSpPr>
        <dsp:cNvPr id="0" name=""/>
        <dsp:cNvSpPr/>
      </dsp:nvSpPr>
      <dsp:spPr>
        <a:xfrm rot="10800000">
          <a:off x="1733375" y="4110045"/>
          <a:ext cx="6253509" cy="632975"/>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125"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b="1" kern="1200"/>
            <a:t>Regulatory Compliance</a:t>
          </a:r>
          <a:endParaRPr lang="en-US" sz="2900" kern="1200"/>
        </a:p>
      </dsp:txBody>
      <dsp:txXfrm rot="10800000">
        <a:off x="1891619" y="4110045"/>
        <a:ext cx="6095265" cy="632975"/>
      </dsp:txXfrm>
    </dsp:sp>
    <dsp:sp modelId="{2E1E901D-4B65-4256-AF62-20347AFAD59F}">
      <dsp:nvSpPr>
        <dsp:cNvPr id="0" name=""/>
        <dsp:cNvSpPr/>
      </dsp:nvSpPr>
      <dsp:spPr>
        <a:xfrm>
          <a:off x="1416888" y="4110045"/>
          <a:ext cx="632975" cy="632975"/>
        </a:xfrm>
        <a:prstGeom prst="ellipse">
          <a:avLst/>
        </a:prstGeom>
        <a:solidFill>
          <a:schemeClr val="dk2">
            <a:tint val="50000"/>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676D6-6892-406F-A19D-257EEDE4FC62}">
      <dsp:nvSpPr>
        <dsp:cNvPr id="0" name=""/>
        <dsp:cNvSpPr/>
      </dsp:nvSpPr>
      <dsp:spPr>
        <a:xfrm>
          <a:off x="0" y="531494"/>
          <a:ext cx="6248400" cy="39052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FA252-6C51-4D02-9564-49EA1616F933}">
      <dsp:nvSpPr>
        <dsp:cNvPr id="0" name=""/>
        <dsp:cNvSpPr/>
      </dsp:nvSpPr>
      <dsp:spPr>
        <a:xfrm>
          <a:off x="1452753" y="2659856"/>
          <a:ext cx="218694" cy="21869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40DE9-DA3D-43A1-88F4-4DEEEF692109}">
      <dsp:nvSpPr>
        <dsp:cNvPr id="0" name=""/>
        <dsp:cNvSpPr/>
      </dsp:nvSpPr>
      <dsp:spPr>
        <a:xfrm>
          <a:off x="1562100" y="2769203"/>
          <a:ext cx="2030730" cy="166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81"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Create login page to Soc Analysis.</a:t>
          </a:r>
          <a:endParaRPr lang="en-US" sz="2800" kern="1200"/>
        </a:p>
      </dsp:txBody>
      <dsp:txXfrm>
        <a:off x="1562100" y="2769203"/>
        <a:ext cx="2030730" cy="1667541"/>
      </dsp:txXfrm>
    </dsp:sp>
    <dsp:sp modelId="{B6EF4855-7030-4692-AD1A-124A5AC47989}">
      <dsp:nvSpPr>
        <dsp:cNvPr id="0" name=""/>
        <dsp:cNvSpPr/>
      </dsp:nvSpPr>
      <dsp:spPr>
        <a:xfrm>
          <a:off x="3467862" y="1664017"/>
          <a:ext cx="374904" cy="374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2A4034-16F5-4CBF-8556-CB1CFCBBB27A}">
      <dsp:nvSpPr>
        <dsp:cNvPr id="0" name=""/>
        <dsp:cNvSpPr/>
      </dsp:nvSpPr>
      <dsp:spPr>
        <a:xfrm>
          <a:off x="3655314" y="1851469"/>
          <a:ext cx="2030730" cy="2585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654" tIns="0" rIns="0" bIns="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000000"/>
              </a:solidFill>
              <a:latin typeface="Century Gothic"/>
            </a:rPr>
            <a:t>Enhance Security of the web page.</a:t>
          </a:r>
          <a:endParaRPr lang="en-US" sz="2800" kern="1200"/>
        </a:p>
      </dsp:txBody>
      <dsp:txXfrm>
        <a:off x="3655314" y="1851469"/>
        <a:ext cx="2030730" cy="25852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3/18/2025</a:t>
            </a:fld>
            <a:endParaRPr lang="en-US"/>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3/18/2025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DD7C3-1F92-EC5D-AC2E-152E89069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3BB2D-DD35-2890-8A57-EBDBB4296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43A25-6E9D-D788-0167-7E6A615421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660A5C-E2B8-0E17-067E-6E2E51AD6F9C}"/>
              </a:ext>
            </a:extLst>
          </p:cNvPr>
          <p:cNvSpPr>
            <a:spLocks noGrp="1"/>
          </p:cNvSpPr>
          <p:nvPr>
            <p:ph type="sldNum" sz="quarter" idx="5"/>
          </p:nvPr>
        </p:nvSpPr>
        <p:spPr/>
        <p:txBody>
          <a:bodyPr/>
          <a:lstStyle/>
          <a:p>
            <a:fld id="{4AED498D-6977-40EC-8E5E-7EB644D5E759}" type="slidenum">
              <a:rPr lang="en-US" noProof="0" smtClean="0"/>
              <a:t>1</a:t>
            </a:fld>
            <a:endParaRPr lang="en-US" noProof="0"/>
          </a:p>
        </p:txBody>
      </p:sp>
    </p:spTree>
    <p:extLst>
      <p:ext uri="{BB962C8B-B14F-4D97-AF65-F5344CB8AC3E}">
        <p14:creationId xmlns:p14="http://schemas.microsoft.com/office/powerpoint/2010/main" val="331192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61</a:t>
            </a:fld>
            <a:endParaRPr lang="en-US" noProof="0"/>
          </a:p>
        </p:txBody>
      </p:sp>
    </p:spTree>
    <p:extLst>
      <p:ext uri="{BB962C8B-B14F-4D97-AF65-F5344CB8AC3E}">
        <p14:creationId xmlns:p14="http://schemas.microsoft.com/office/powerpoint/2010/main" val="333625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AC910-8D0A-CE8A-ED05-F3AC9E067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E47370-9253-8FD8-5EA9-7B50E36BE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E2856-5F43-96D6-2CD7-E4E2A4524B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BA9E3C1-A40C-39C6-62B0-FC2FC0A34A0D}"/>
              </a:ext>
            </a:extLst>
          </p:cNvPr>
          <p:cNvSpPr>
            <a:spLocks noGrp="1"/>
          </p:cNvSpPr>
          <p:nvPr>
            <p:ph type="sldNum" sz="quarter" idx="5"/>
          </p:nvPr>
        </p:nvSpPr>
        <p:spPr/>
        <p:txBody>
          <a:bodyPr/>
          <a:lstStyle/>
          <a:p>
            <a:fld id="{4AED498D-6977-40EC-8E5E-7EB644D5E759}" type="slidenum">
              <a:rPr lang="en-US" noProof="0" smtClean="0"/>
              <a:t>62</a:t>
            </a:fld>
            <a:endParaRPr lang="en-US" noProof="0"/>
          </a:p>
        </p:txBody>
      </p:sp>
    </p:spTree>
    <p:extLst>
      <p:ext uri="{BB962C8B-B14F-4D97-AF65-F5344CB8AC3E}">
        <p14:creationId xmlns:p14="http://schemas.microsoft.com/office/powerpoint/2010/main" val="3683745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6B9CA-9867-5129-0A25-4E97737FB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3A76F8-58FE-8B73-1117-D31207B33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1C815-9AAF-DBF2-8FAF-70902956C1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666B98-CA85-3274-9B41-9D5DED3D6244}"/>
              </a:ext>
            </a:extLst>
          </p:cNvPr>
          <p:cNvSpPr>
            <a:spLocks noGrp="1"/>
          </p:cNvSpPr>
          <p:nvPr>
            <p:ph type="sldNum" sz="quarter" idx="5"/>
          </p:nvPr>
        </p:nvSpPr>
        <p:spPr/>
        <p:txBody>
          <a:bodyPr/>
          <a:lstStyle/>
          <a:p>
            <a:fld id="{4AED498D-6977-40EC-8E5E-7EB644D5E759}" type="slidenum">
              <a:rPr lang="en-US" noProof="0" smtClean="0"/>
              <a:t>63</a:t>
            </a:fld>
            <a:endParaRPr lang="en-US" noProof="0"/>
          </a:p>
        </p:txBody>
      </p:sp>
    </p:spTree>
    <p:extLst>
      <p:ext uri="{BB962C8B-B14F-4D97-AF65-F5344CB8AC3E}">
        <p14:creationId xmlns:p14="http://schemas.microsoft.com/office/powerpoint/2010/main" val="151598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A8D64-EF96-187D-79DD-DC54E2935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2A7CB-96C0-0D07-CA27-647ADBF64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B9D7E-7666-CCFD-24B4-2A9730B346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B4839B-89D0-5131-41E5-D9EB18A934BA}"/>
              </a:ext>
            </a:extLst>
          </p:cNvPr>
          <p:cNvSpPr>
            <a:spLocks noGrp="1"/>
          </p:cNvSpPr>
          <p:nvPr>
            <p:ph type="sldNum" sz="quarter" idx="5"/>
          </p:nvPr>
        </p:nvSpPr>
        <p:spPr/>
        <p:txBody>
          <a:bodyPr/>
          <a:lstStyle/>
          <a:p>
            <a:fld id="{4AED498D-6977-40EC-8E5E-7EB644D5E759}" type="slidenum">
              <a:rPr lang="en-US" noProof="0" smtClean="0"/>
              <a:t>64</a:t>
            </a:fld>
            <a:endParaRPr lang="en-US" noProof="0"/>
          </a:p>
        </p:txBody>
      </p:sp>
    </p:spTree>
    <p:extLst>
      <p:ext uri="{BB962C8B-B14F-4D97-AF65-F5344CB8AC3E}">
        <p14:creationId xmlns:p14="http://schemas.microsoft.com/office/powerpoint/2010/main" val="4104847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940B2-5B79-9329-C0B6-EA630A2A1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869D9C-F0DB-CFC1-1127-9E9C6B3B1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C002D2-36B9-7499-CE90-40AF5A351B0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25801E-AC56-DB5A-160F-E691C7190E8E}"/>
              </a:ext>
            </a:extLst>
          </p:cNvPr>
          <p:cNvSpPr>
            <a:spLocks noGrp="1"/>
          </p:cNvSpPr>
          <p:nvPr>
            <p:ph type="sldNum" sz="quarter" idx="5"/>
          </p:nvPr>
        </p:nvSpPr>
        <p:spPr/>
        <p:txBody>
          <a:bodyPr/>
          <a:lstStyle/>
          <a:p>
            <a:fld id="{4AED498D-6977-40EC-8E5E-7EB644D5E759}" type="slidenum">
              <a:rPr lang="en-US" noProof="0" smtClean="0"/>
              <a:t>65</a:t>
            </a:fld>
            <a:endParaRPr lang="en-US" noProof="0"/>
          </a:p>
        </p:txBody>
      </p:sp>
    </p:spTree>
    <p:extLst>
      <p:ext uri="{BB962C8B-B14F-4D97-AF65-F5344CB8AC3E}">
        <p14:creationId xmlns:p14="http://schemas.microsoft.com/office/powerpoint/2010/main" val="618109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CE540-7C22-2C69-05C0-1735F6094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3ADB8-652F-DBDA-AA6E-34CE43CCC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A3F94-47AB-4919-EC9E-C67C0D2A7A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0E226E-9806-8B78-E7F6-1AAE4FB49297}"/>
              </a:ext>
            </a:extLst>
          </p:cNvPr>
          <p:cNvSpPr>
            <a:spLocks noGrp="1"/>
          </p:cNvSpPr>
          <p:nvPr>
            <p:ph type="sldNum" sz="quarter" idx="5"/>
          </p:nvPr>
        </p:nvSpPr>
        <p:spPr/>
        <p:txBody>
          <a:bodyPr/>
          <a:lstStyle/>
          <a:p>
            <a:fld id="{4AED498D-6977-40EC-8E5E-7EB644D5E759}" type="slidenum">
              <a:rPr lang="en-US" noProof="0" smtClean="0"/>
              <a:t>66</a:t>
            </a:fld>
            <a:endParaRPr lang="en-US" noProof="0"/>
          </a:p>
        </p:txBody>
      </p:sp>
    </p:spTree>
    <p:extLst>
      <p:ext uri="{BB962C8B-B14F-4D97-AF65-F5344CB8AC3E}">
        <p14:creationId xmlns:p14="http://schemas.microsoft.com/office/powerpoint/2010/main" val="137439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7E592-540C-D2E5-28B1-3CC08C616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E8D46-28DD-3A43-2789-0ED507EE2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9E7DA-F67C-7B57-115A-A07A39139F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D24498-5CC7-F0F6-77DF-1B17053129C4}"/>
              </a:ext>
            </a:extLst>
          </p:cNvPr>
          <p:cNvSpPr>
            <a:spLocks noGrp="1"/>
          </p:cNvSpPr>
          <p:nvPr>
            <p:ph type="sldNum" sz="quarter" idx="5"/>
          </p:nvPr>
        </p:nvSpPr>
        <p:spPr/>
        <p:txBody>
          <a:bodyPr/>
          <a:lstStyle/>
          <a:p>
            <a:fld id="{4AED498D-6977-40EC-8E5E-7EB644D5E759}" type="slidenum">
              <a:rPr lang="en-US" noProof="0" smtClean="0"/>
              <a:t>67</a:t>
            </a:fld>
            <a:endParaRPr lang="en-US" noProof="0"/>
          </a:p>
        </p:txBody>
      </p:sp>
    </p:spTree>
    <p:extLst>
      <p:ext uri="{BB962C8B-B14F-4D97-AF65-F5344CB8AC3E}">
        <p14:creationId xmlns:p14="http://schemas.microsoft.com/office/powerpoint/2010/main" val="2523645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A22C7-0C81-5CF5-B36F-7FE791333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8A69B-2EF2-0602-20D9-D8FD90A58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70278-9025-5394-2D7C-488D05BA6D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EFA07B-898B-D1FA-D4D5-B2FDA5AFBFF8}"/>
              </a:ext>
            </a:extLst>
          </p:cNvPr>
          <p:cNvSpPr>
            <a:spLocks noGrp="1"/>
          </p:cNvSpPr>
          <p:nvPr>
            <p:ph type="sldNum" sz="quarter" idx="5"/>
          </p:nvPr>
        </p:nvSpPr>
        <p:spPr/>
        <p:txBody>
          <a:bodyPr/>
          <a:lstStyle/>
          <a:p>
            <a:fld id="{4AED498D-6977-40EC-8E5E-7EB644D5E759}" type="slidenum">
              <a:rPr lang="en-US" noProof="0" smtClean="0"/>
              <a:t>68</a:t>
            </a:fld>
            <a:endParaRPr lang="en-US" noProof="0"/>
          </a:p>
        </p:txBody>
      </p:sp>
    </p:spTree>
    <p:extLst>
      <p:ext uri="{BB962C8B-B14F-4D97-AF65-F5344CB8AC3E}">
        <p14:creationId xmlns:p14="http://schemas.microsoft.com/office/powerpoint/2010/main" val="71592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83712-3982-2074-9887-9A64CC4CA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2002E5-E1B8-BEFA-62A2-483C5364A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11081D-556D-8B0F-CA40-E61578EA98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3DEC90-F542-9872-791E-F23F5ECBF6AB}"/>
              </a:ext>
            </a:extLst>
          </p:cNvPr>
          <p:cNvSpPr>
            <a:spLocks noGrp="1"/>
          </p:cNvSpPr>
          <p:nvPr>
            <p:ph type="sldNum" sz="quarter" idx="5"/>
          </p:nvPr>
        </p:nvSpPr>
        <p:spPr/>
        <p:txBody>
          <a:bodyPr/>
          <a:lstStyle/>
          <a:p>
            <a:fld id="{4AED498D-6977-40EC-8E5E-7EB644D5E759}" type="slidenum">
              <a:rPr lang="en-US" noProof="0" smtClean="0"/>
              <a:t>70</a:t>
            </a:fld>
            <a:endParaRPr lang="en-US" noProof="0"/>
          </a:p>
        </p:txBody>
      </p:sp>
    </p:spTree>
    <p:extLst>
      <p:ext uri="{BB962C8B-B14F-4D97-AF65-F5344CB8AC3E}">
        <p14:creationId xmlns:p14="http://schemas.microsoft.com/office/powerpoint/2010/main" val="524589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626C7-9235-20C0-C4DA-38738A178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1EB98-E9BD-5AED-4EF3-C16B1D3C0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CBC8F-EE03-9C68-482B-FAA84DB91C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F59F8A-801A-453D-C287-6A8AA14711B1}"/>
              </a:ext>
            </a:extLst>
          </p:cNvPr>
          <p:cNvSpPr>
            <a:spLocks noGrp="1"/>
          </p:cNvSpPr>
          <p:nvPr>
            <p:ph type="sldNum" sz="quarter" idx="5"/>
          </p:nvPr>
        </p:nvSpPr>
        <p:spPr/>
        <p:txBody>
          <a:bodyPr/>
          <a:lstStyle/>
          <a:p>
            <a:fld id="{4AED498D-6977-40EC-8E5E-7EB644D5E759}" type="slidenum">
              <a:rPr lang="en-US" noProof="0" smtClean="0"/>
              <a:t>71</a:t>
            </a:fld>
            <a:endParaRPr lang="en-US" noProof="0"/>
          </a:p>
        </p:txBody>
      </p:sp>
    </p:spTree>
    <p:extLst>
      <p:ext uri="{BB962C8B-B14F-4D97-AF65-F5344CB8AC3E}">
        <p14:creationId xmlns:p14="http://schemas.microsoft.com/office/powerpoint/2010/main" val="3079895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39</a:t>
            </a:fld>
            <a:endParaRPr lang="en-US" noProof="0"/>
          </a:p>
        </p:txBody>
      </p:sp>
    </p:spTree>
    <p:extLst>
      <p:ext uri="{BB962C8B-B14F-4D97-AF65-F5344CB8AC3E}">
        <p14:creationId xmlns:p14="http://schemas.microsoft.com/office/powerpoint/2010/main" val="3849027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0D77-FF92-BE97-2499-99AB0E719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5D6CF-DD6A-0C11-D0D0-C72C34880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8704B-CD7E-42B8-CD18-06EFA611AF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19FC6E-30E4-4C20-45BE-D445F13D506B}"/>
              </a:ext>
            </a:extLst>
          </p:cNvPr>
          <p:cNvSpPr>
            <a:spLocks noGrp="1"/>
          </p:cNvSpPr>
          <p:nvPr>
            <p:ph type="sldNum" sz="quarter" idx="5"/>
          </p:nvPr>
        </p:nvSpPr>
        <p:spPr/>
        <p:txBody>
          <a:bodyPr/>
          <a:lstStyle/>
          <a:p>
            <a:fld id="{4AED498D-6977-40EC-8E5E-7EB644D5E759}" type="slidenum">
              <a:rPr lang="en-US" noProof="0" smtClean="0"/>
              <a:t>98</a:t>
            </a:fld>
            <a:endParaRPr lang="en-US" noProof="0"/>
          </a:p>
        </p:txBody>
      </p:sp>
    </p:spTree>
    <p:extLst>
      <p:ext uri="{BB962C8B-B14F-4D97-AF65-F5344CB8AC3E}">
        <p14:creationId xmlns:p14="http://schemas.microsoft.com/office/powerpoint/2010/main" val="35744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EBE3F-6441-6404-734D-B94D86BBC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7132C-8E12-5DAC-C76C-B19FB7673F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CDB34-02CC-6565-CFC4-FF5768A37B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C93C2D-CDAD-4AE7-A35F-4272E162DE83}"/>
              </a:ext>
            </a:extLst>
          </p:cNvPr>
          <p:cNvSpPr>
            <a:spLocks noGrp="1"/>
          </p:cNvSpPr>
          <p:nvPr>
            <p:ph type="sldNum" sz="quarter" idx="5"/>
          </p:nvPr>
        </p:nvSpPr>
        <p:spPr/>
        <p:txBody>
          <a:bodyPr/>
          <a:lstStyle/>
          <a:p>
            <a:fld id="{4AED498D-6977-40EC-8E5E-7EB644D5E759}" type="slidenum">
              <a:rPr lang="en-US" noProof="0" smtClean="0"/>
              <a:t>99</a:t>
            </a:fld>
            <a:endParaRPr lang="en-US" noProof="0"/>
          </a:p>
        </p:txBody>
      </p:sp>
    </p:spTree>
    <p:extLst>
      <p:ext uri="{BB962C8B-B14F-4D97-AF65-F5344CB8AC3E}">
        <p14:creationId xmlns:p14="http://schemas.microsoft.com/office/powerpoint/2010/main" val="213697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A462E-3714-5DC9-5BDB-05273BD374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5A3B-BCD3-305F-EDF2-589276D56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CB89A-A961-1B7D-EA3C-233DAB42AF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30441D-0E61-84E1-C5AC-E9C1CB4FF182}"/>
              </a:ext>
            </a:extLst>
          </p:cNvPr>
          <p:cNvSpPr>
            <a:spLocks noGrp="1"/>
          </p:cNvSpPr>
          <p:nvPr>
            <p:ph type="sldNum" sz="quarter" idx="5"/>
          </p:nvPr>
        </p:nvSpPr>
        <p:spPr/>
        <p:txBody>
          <a:bodyPr/>
          <a:lstStyle/>
          <a:p>
            <a:fld id="{4AED498D-6977-40EC-8E5E-7EB644D5E759}" type="slidenum">
              <a:rPr lang="en-US" noProof="0" smtClean="0"/>
              <a:t>101</a:t>
            </a:fld>
            <a:endParaRPr lang="en-US" noProof="0"/>
          </a:p>
        </p:txBody>
      </p:sp>
    </p:spTree>
    <p:extLst>
      <p:ext uri="{BB962C8B-B14F-4D97-AF65-F5344CB8AC3E}">
        <p14:creationId xmlns:p14="http://schemas.microsoft.com/office/powerpoint/2010/main" val="2403549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diagram illustrates how different components of the system interact. It shows the flow from video capture via surveillance cameras to feature extraction and threat detection. The processed data is then analyzed by the MoBiLSTM model, with results displayed through a web interface for real-time monitoring.</a:t>
            </a:r>
          </a:p>
        </p:txBody>
      </p:sp>
      <p:sp>
        <p:nvSpPr>
          <p:cNvPr id="4" name="Slide Number Placeholder 3"/>
          <p:cNvSpPr>
            <a:spLocks noGrp="1"/>
          </p:cNvSpPr>
          <p:nvPr>
            <p:ph type="sldNum" sz="quarter" idx="5"/>
          </p:nvPr>
        </p:nvSpPr>
        <p:spPr/>
        <p:txBody>
          <a:bodyPr/>
          <a:lstStyle/>
          <a:p>
            <a:fld id="{4AED498D-6977-40EC-8E5E-7EB644D5E759}" type="slidenum">
              <a:rPr lang="en-US" noProof="0" smtClean="0"/>
              <a:t>107</a:t>
            </a:fld>
            <a:endParaRPr lang="en-US" noProof="0"/>
          </a:p>
        </p:txBody>
      </p:sp>
    </p:spTree>
    <p:extLst>
      <p:ext uri="{BB962C8B-B14F-4D97-AF65-F5344CB8AC3E}">
        <p14:creationId xmlns:p14="http://schemas.microsoft.com/office/powerpoint/2010/main" val="399783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Here </a:t>
            </a:r>
            <a:r>
              <a:rPr lang="en-US" err="1">
                <a:ea typeface="Calibri"/>
                <a:cs typeface="Calibri"/>
              </a:rPr>
              <a:t>i</a:t>
            </a:r>
            <a:r>
              <a:rPr lang="en-US">
                <a:ea typeface="Calibri"/>
                <a:cs typeface="Calibri"/>
              </a:rPr>
              <a:t> used </a:t>
            </a:r>
            <a:r>
              <a:rPr lang="en-US"/>
              <a:t>Bidirectional LSTMs to handle time series data.</a:t>
            </a:r>
            <a:endParaRPr lang="en-US">
              <a:ea typeface="Calibri"/>
              <a:cs typeface="Calibri"/>
            </a:endParaRPr>
          </a:p>
        </p:txBody>
      </p:sp>
      <p:sp>
        <p:nvSpPr>
          <p:cNvPr id="4" name="Slide Number Placeholder 3"/>
          <p:cNvSpPr>
            <a:spLocks noGrp="1"/>
          </p:cNvSpPr>
          <p:nvPr>
            <p:ph type="sldNum" sz="quarter" idx="5"/>
          </p:nvPr>
        </p:nvSpPr>
        <p:spPr/>
        <p:txBody>
          <a:bodyPr/>
          <a:lstStyle/>
          <a:p>
            <a:fld id="{4AED498D-6977-40EC-8E5E-7EB644D5E759}" type="slidenum">
              <a:rPr lang="en-US" noProof="0" smtClean="0"/>
              <a:t>117</a:t>
            </a:fld>
            <a:endParaRPr lang="en-US" noProof="0"/>
          </a:p>
        </p:txBody>
      </p:sp>
    </p:spTree>
    <p:extLst>
      <p:ext uri="{BB962C8B-B14F-4D97-AF65-F5344CB8AC3E}">
        <p14:creationId xmlns:p14="http://schemas.microsoft.com/office/powerpoint/2010/main" val="3405568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BBC2B-161D-2A96-04B5-ED35C30A4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EF1FE-CADC-CFE6-F48B-94B76EDB8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39262-B36B-990D-F74F-C0F6E3248937}"/>
              </a:ext>
            </a:extLst>
          </p:cNvPr>
          <p:cNvSpPr>
            <a:spLocks noGrp="1"/>
          </p:cNvSpPr>
          <p:nvPr>
            <p:ph type="body" idx="1"/>
          </p:nvPr>
        </p:nvSpPr>
        <p:spPr/>
        <p:txBody>
          <a:bodyPr/>
          <a:lstStyle/>
          <a:p>
            <a:r>
              <a:rPr lang="en-US">
                <a:ea typeface="Calibri"/>
                <a:cs typeface="Calibri"/>
              </a:rPr>
              <a:t>Here </a:t>
            </a:r>
            <a:r>
              <a:rPr lang="en-US" err="1">
                <a:ea typeface="Calibri"/>
                <a:cs typeface="Calibri"/>
              </a:rPr>
              <a:t>i</a:t>
            </a:r>
            <a:r>
              <a:rPr lang="en-US">
                <a:ea typeface="Calibri"/>
                <a:cs typeface="Calibri"/>
              </a:rPr>
              <a:t> used </a:t>
            </a:r>
            <a:r>
              <a:rPr lang="en-US"/>
              <a:t>Bidirectional LSTMs to handle time series data.</a:t>
            </a:r>
            <a:endParaRPr lang="en-US">
              <a:ea typeface="Calibri"/>
              <a:cs typeface="Calibri"/>
            </a:endParaRPr>
          </a:p>
        </p:txBody>
      </p:sp>
      <p:sp>
        <p:nvSpPr>
          <p:cNvPr id="4" name="Slide Number Placeholder 3">
            <a:extLst>
              <a:ext uri="{FF2B5EF4-FFF2-40B4-BE49-F238E27FC236}">
                <a16:creationId xmlns:a16="http://schemas.microsoft.com/office/drawing/2014/main" id="{906482FD-BA74-774E-96FF-F0CFDF3509E0}"/>
              </a:ext>
            </a:extLst>
          </p:cNvPr>
          <p:cNvSpPr>
            <a:spLocks noGrp="1"/>
          </p:cNvSpPr>
          <p:nvPr>
            <p:ph type="sldNum" sz="quarter" idx="5"/>
          </p:nvPr>
        </p:nvSpPr>
        <p:spPr/>
        <p:txBody>
          <a:bodyPr/>
          <a:lstStyle/>
          <a:p>
            <a:fld id="{4AED498D-6977-40EC-8E5E-7EB644D5E759}" type="slidenum">
              <a:rPr lang="en-US" noProof="0" smtClean="0"/>
              <a:t>118</a:t>
            </a:fld>
            <a:endParaRPr lang="en-US" noProof="0"/>
          </a:p>
        </p:txBody>
      </p:sp>
    </p:spTree>
    <p:extLst>
      <p:ext uri="{BB962C8B-B14F-4D97-AF65-F5344CB8AC3E}">
        <p14:creationId xmlns:p14="http://schemas.microsoft.com/office/powerpoint/2010/main" val="1744253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55F59-3961-9B8B-8290-AB4D96D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86ED-682D-D528-CC03-F0B996E7BF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B784B-CCE2-44A6-62E9-E4B8B06EE7A5}"/>
              </a:ext>
            </a:extLst>
          </p:cNvPr>
          <p:cNvSpPr>
            <a:spLocks noGrp="1"/>
          </p:cNvSpPr>
          <p:nvPr>
            <p:ph type="body" idx="1"/>
          </p:nvPr>
        </p:nvSpPr>
        <p:spPr/>
        <p:txBody>
          <a:bodyPr/>
          <a:lstStyle/>
          <a:p>
            <a:r>
              <a:rPr lang="en-US">
                <a:ea typeface="Calibri"/>
                <a:cs typeface="Calibri"/>
              </a:rPr>
              <a:t>Here </a:t>
            </a:r>
            <a:r>
              <a:rPr lang="en-US" err="1">
                <a:ea typeface="Calibri"/>
                <a:cs typeface="Calibri"/>
              </a:rPr>
              <a:t>i</a:t>
            </a:r>
            <a:r>
              <a:rPr lang="en-US">
                <a:ea typeface="Calibri"/>
                <a:cs typeface="Calibri"/>
              </a:rPr>
              <a:t> used </a:t>
            </a:r>
            <a:r>
              <a:rPr lang="en-US"/>
              <a:t>Bidirectional LSTMs to handle time series data.</a:t>
            </a:r>
            <a:endParaRPr lang="en-US">
              <a:ea typeface="Calibri"/>
              <a:cs typeface="Calibri"/>
            </a:endParaRPr>
          </a:p>
        </p:txBody>
      </p:sp>
      <p:sp>
        <p:nvSpPr>
          <p:cNvPr id="4" name="Slide Number Placeholder 3">
            <a:extLst>
              <a:ext uri="{FF2B5EF4-FFF2-40B4-BE49-F238E27FC236}">
                <a16:creationId xmlns:a16="http://schemas.microsoft.com/office/drawing/2014/main" id="{EC334730-28AF-B570-0A2C-C8A41F4FF1B5}"/>
              </a:ext>
            </a:extLst>
          </p:cNvPr>
          <p:cNvSpPr>
            <a:spLocks noGrp="1"/>
          </p:cNvSpPr>
          <p:nvPr>
            <p:ph type="sldNum" sz="quarter" idx="5"/>
          </p:nvPr>
        </p:nvSpPr>
        <p:spPr/>
        <p:txBody>
          <a:bodyPr/>
          <a:lstStyle/>
          <a:p>
            <a:fld id="{4AED498D-6977-40EC-8E5E-7EB644D5E759}" type="slidenum">
              <a:rPr lang="en-US" noProof="0" smtClean="0"/>
              <a:t>119</a:t>
            </a:fld>
            <a:endParaRPr lang="en-US" noProof="0"/>
          </a:p>
        </p:txBody>
      </p:sp>
    </p:spTree>
    <p:extLst>
      <p:ext uri="{BB962C8B-B14F-4D97-AF65-F5344CB8AC3E}">
        <p14:creationId xmlns:p14="http://schemas.microsoft.com/office/powerpoint/2010/main" val="3739928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0376A-7243-C76A-F153-EA03C5001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6D5DC-0A90-819D-C495-8FEC80403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2579A-2550-C2C9-419D-F8D7840BA8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03DEAA-9A1C-D1AD-F4D1-DD8899BAA3F5}"/>
              </a:ext>
            </a:extLst>
          </p:cNvPr>
          <p:cNvSpPr>
            <a:spLocks noGrp="1"/>
          </p:cNvSpPr>
          <p:nvPr>
            <p:ph type="sldNum" sz="quarter" idx="5"/>
          </p:nvPr>
        </p:nvSpPr>
        <p:spPr/>
        <p:txBody>
          <a:bodyPr/>
          <a:lstStyle/>
          <a:p>
            <a:fld id="{4AED498D-6977-40EC-8E5E-7EB644D5E759}" type="slidenum">
              <a:rPr lang="en-US" noProof="0" smtClean="0"/>
              <a:t>124</a:t>
            </a:fld>
            <a:endParaRPr lang="en-US" noProof="0"/>
          </a:p>
        </p:txBody>
      </p:sp>
    </p:spTree>
    <p:extLst>
      <p:ext uri="{BB962C8B-B14F-4D97-AF65-F5344CB8AC3E}">
        <p14:creationId xmlns:p14="http://schemas.microsoft.com/office/powerpoint/2010/main" val="288215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5EB2-F68B-403E-00E9-05B6DC9A3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CD79A-AE6E-E9CF-F6CF-EDFBEF01E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1C055-EA79-AE39-E41F-1F445D7FB5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764E82-A733-FA88-0D49-8FCA6446C6D1}"/>
              </a:ext>
            </a:extLst>
          </p:cNvPr>
          <p:cNvSpPr>
            <a:spLocks noGrp="1"/>
          </p:cNvSpPr>
          <p:nvPr>
            <p:ph type="sldNum" sz="quarter" idx="5"/>
          </p:nvPr>
        </p:nvSpPr>
        <p:spPr/>
        <p:txBody>
          <a:bodyPr/>
          <a:lstStyle/>
          <a:p>
            <a:fld id="{4AED498D-6977-40EC-8E5E-7EB644D5E759}" type="slidenum">
              <a:rPr lang="en-US" noProof="0" smtClean="0"/>
              <a:t>125</a:t>
            </a:fld>
            <a:endParaRPr lang="en-US" noProof="0"/>
          </a:p>
        </p:txBody>
      </p:sp>
    </p:spTree>
    <p:extLst>
      <p:ext uri="{BB962C8B-B14F-4D97-AF65-F5344CB8AC3E}">
        <p14:creationId xmlns:p14="http://schemas.microsoft.com/office/powerpoint/2010/main" val="2746759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5568-F24F-ECFC-E68A-D4821960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5F6C1-C914-44DB-3895-598213F57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3CEE5-BB94-703D-7D55-C19668A426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A8F796-FAD8-E529-5197-08D1F8BA0CA5}"/>
              </a:ext>
            </a:extLst>
          </p:cNvPr>
          <p:cNvSpPr>
            <a:spLocks noGrp="1"/>
          </p:cNvSpPr>
          <p:nvPr>
            <p:ph type="sldNum" sz="quarter" idx="5"/>
          </p:nvPr>
        </p:nvSpPr>
        <p:spPr/>
        <p:txBody>
          <a:bodyPr/>
          <a:lstStyle/>
          <a:p>
            <a:fld id="{4AED498D-6977-40EC-8E5E-7EB644D5E759}" type="slidenum">
              <a:rPr lang="en-US" noProof="0" smtClean="0"/>
              <a:t>126</a:t>
            </a:fld>
            <a:endParaRPr lang="en-US" noProof="0"/>
          </a:p>
        </p:txBody>
      </p:sp>
    </p:spTree>
    <p:extLst>
      <p:ext uri="{BB962C8B-B14F-4D97-AF65-F5344CB8AC3E}">
        <p14:creationId xmlns:p14="http://schemas.microsoft.com/office/powerpoint/2010/main" val="66707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46</a:t>
            </a:fld>
            <a:endParaRPr lang="en-US" noProof="0"/>
          </a:p>
        </p:txBody>
      </p:sp>
    </p:spTree>
    <p:extLst>
      <p:ext uri="{BB962C8B-B14F-4D97-AF65-F5344CB8AC3E}">
        <p14:creationId xmlns:p14="http://schemas.microsoft.com/office/powerpoint/2010/main" val="3922185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BB2D0-F5F0-AAB8-E6C0-5D6E4509C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73101-9360-C44B-13E0-413B69A7F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C75A0-9BBE-D6D1-F7EF-046D659981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B0BBEA-CA0D-2D7E-3B54-A6F674FA42FB}"/>
              </a:ext>
            </a:extLst>
          </p:cNvPr>
          <p:cNvSpPr>
            <a:spLocks noGrp="1"/>
          </p:cNvSpPr>
          <p:nvPr>
            <p:ph type="sldNum" sz="quarter" idx="5"/>
          </p:nvPr>
        </p:nvSpPr>
        <p:spPr/>
        <p:txBody>
          <a:bodyPr/>
          <a:lstStyle/>
          <a:p>
            <a:fld id="{4AED498D-6977-40EC-8E5E-7EB644D5E759}" type="slidenum">
              <a:rPr lang="en-US" noProof="0" smtClean="0"/>
              <a:t>127</a:t>
            </a:fld>
            <a:endParaRPr lang="en-US" noProof="0"/>
          </a:p>
        </p:txBody>
      </p:sp>
    </p:spTree>
    <p:extLst>
      <p:ext uri="{BB962C8B-B14F-4D97-AF65-F5344CB8AC3E}">
        <p14:creationId xmlns:p14="http://schemas.microsoft.com/office/powerpoint/2010/main" val="1800624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8F3AF-B509-8E45-321C-CDB93B29C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1232B-3A68-7072-13AD-FFDFDA5A46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71D15-7A7D-D9F9-F815-962D21E901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C727-899B-70FE-0D44-9DC012A0BD75}"/>
              </a:ext>
            </a:extLst>
          </p:cNvPr>
          <p:cNvSpPr>
            <a:spLocks noGrp="1"/>
          </p:cNvSpPr>
          <p:nvPr>
            <p:ph type="sldNum" sz="quarter" idx="5"/>
          </p:nvPr>
        </p:nvSpPr>
        <p:spPr/>
        <p:txBody>
          <a:bodyPr/>
          <a:lstStyle/>
          <a:p>
            <a:fld id="{4AED498D-6977-40EC-8E5E-7EB644D5E759}" type="slidenum">
              <a:rPr lang="en-US" noProof="0" smtClean="0"/>
              <a:t>128</a:t>
            </a:fld>
            <a:endParaRPr lang="en-US" noProof="0"/>
          </a:p>
        </p:txBody>
      </p:sp>
    </p:spTree>
    <p:extLst>
      <p:ext uri="{BB962C8B-B14F-4D97-AF65-F5344CB8AC3E}">
        <p14:creationId xmlns:p14="http://schemas.microsoft.com/office/powerpoint/2010/main" val="2735119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380A-3D50-0872-F753-5C47D1F04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30D3B-C3E2-D35F-5C5D-903A5B627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BD582-653E-7106-8C95-EDF2DD1F88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1E1C0A-26B7-9BC5-CE27-F184CBA78BA1}"/>
              </a:ext>
            </a:extLst>
          </p:cNvPr>
          <p:cNvSpPr>
            <a:spLocks noGrp="1"/>
          </p:cNvSpPr>
          <p:nvPr>
            <p:ph type="sldNum" sz="quarter" idx="5"/>
          </p:nvPr>
        </p:nvSpPr>
        <p:spPr/>
        <p:txBody>
          <a:bodyPr/>
          <a:lstStyle/>
          <a:p>
            <a:fld id="{4AED498D-6977-40EC-8E5E-7EB644D5E759}" type="slidenum">
              <a:rPr lang="en-US" noProof="0" smtClean="0"/>
              <a:t>131</a:t>
            </a:fld>
            <a:endParaRPr lang="en-US" noProof="0"/>
          </a:p>
        </p:txBody>
      </p:sp>
    </p:spTree>
    <p:extLst>
      <p:ext uri="{BB962C8B-B14F-4D97-AF65-F5344CB8AC3E}">
        <p14:creationId xmlns:p14="http://schemas.microsoft.com/office/powerpoint/2010/main" val="142032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98BF8-0353-D9A2-52E0-8D85DC3B5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3E16D-1C10-82E7-BD62-F4F20E842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30683-26AD-F08B-DF8D-7E54B04FA0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8D96A3-23C9-5F8D-0431-30D6284C343E}"/>
              </a:ext>
            </a:extLst>
          </p:cNvPr>
          <p:cNvSpPr>
            <a:spLocks noGrp="1"/>
          </p:cNvSpPr>
          <p:nvPr>
            <p:ph type="sldNum" sz="quarter" idx="5"/>
          </p:nvPr>
        </p:nvSpPr>
        <p:spPr/>
        <p:txBody>
          <a:bodyPr/>
          <a:lstStyle/>
          <a:p>
            <a:fld id="{4AED498D-6977-40EC-8E5E-7EB644D5E759}" type="slidenum">
              <a:rPr lang="en-US" noProof="0" smtClean="0"/>
              <a:t>47</a:t>
            </a:fld>
            <a:endParaRPr lang="en-US" noProof="0"/>
          </a:p>
        </p:txBody>
      </p:sp>
    </p:spTree>
    <p:extLst>
      <p:ext uri="{BB962C8B-B14F-4D97-AF65-F5344CB8AC3E}">
        <p14:creationId xmlns:p14="http://schemas.microsoft.com/office/powerpoint/2010/main" val="290909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ED498D-6977-40EC-8E5E-7EB644D5E759}" type="slidenum">
              <a:rPr lang="en-US" noProof="0" smtClean="0"/>
              <a:t>49</a:t>
            </a:fld>
            <a:endParaRPr lang="en-US" noProof="0"/>
          </a:p>
        </p:txBody>
      </p:sp>
    </p:spTree>
    <p:extLst>
      <p:ext uri="{BB962C8B-B14F-4D97-AF65-F5344CB8AC3E}">
        <p14:creationId xmlns:p14="http://schemas.microsoft.com/office/powerpoint/2010/main" val="465510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9FDF2-0214-DF68-922F-8F932060C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89BF5-D043-979B-463E-C8AD21379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AF89-4F2C-043A-3236-D13ABFC3C3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3EABB-D8A7-03B4-C217-A02441AA0669}"/>
              </a:ext>
            </a:extLst>
          </p:cNvPr>
          <p:cNvSpPr>
            <a:spLocks noGrp="1"/>
          </p:cNvSpPr>
          <p:nvPr>
            <p:ph type="sldNum" sz="quarter" idx="5"/>
          </p:nvPr>
        </p:nvSpPr>
        <p:spPr/>
        <p:txBody>
          <a:bodyPr/>
          <a:lstStyle/>
          <a:p>
            <a:fld id="{4AED498D-6977-40EC-8E5E-7EB644D5E759}" type="slidenum">
              <a:rPr lang="en-US" noProof="0" smtClean="0"/>
              <a:t>50</a:t>
            </a:fld>
            <a:endParaRPr lang="en-US" noProof="0"/>
          </a:p>
        </p:txBody>
      </p:sp>
    </p:spTree>
    <p:extLst>
      <p:ext uri="{BB962C8B-B14F-4D97-AF65-F5344CB8AC3E}">
        <p14:creationId xmlns:p14="http://schemas.microsoft.com/office/powerpoint/2010/main" val="375643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D53B6-9F3B-4A48-C95C-AA4C39650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9001E-7E16-AA59-96D9-17FEB3F7D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46D6D-51BA-89B4-A38E-2F2C40F2DA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D90B6-35CB-DA80-CA67-EF7CCA1D96D3}"/>
              </a:ext>
            </a:extLst>
          </p:cNvPr>
          <p:cNvSpPr>
            <a:spLocks noGrp="1"/>
          </p:cNvSpPr>
          <p:nvPr>
            <p:ph type="sldNum" sz="quarter" idx="5"/>
          </p:nvPr>
        </p:nvSpPr>
        <p:spPr/>
        <p:txBody>
          <a:bodyPr/>
          <a:lstStyle/>
          <a:p>
            <a:fld id="{4AED498D-6977-40EC-8E5E-7EB644D5E759}" type="slidenum">
              <a:rPr lang="en-US" noProof="0" smtClean="0"/>
              <a:t>51</a:t>
            </a:fld>
            <a:endParaRPr lang="en-US" noProof="0"/>
          </a:p>
        </p:txBody>
      </p:sp>
    </p:spTree>
    <p:extLst>
      <p:ext uri="{BB962C8B-B14F-4D97-AF65-F5344CB8AC3E}">
        <p14:creationId xmlns:p14="http://schemas.microsoft.com/office/powerpoint/2010/main" val="95379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9DF2-9744-35CC-F6FB-00AD8DA2E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8D77-CC6D-4D62-B442-FC11F9D1F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070B8-CE1C-BD7D-8EAF-0E960F3A61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27DD72-FC8B-E8BB-651B-C41B1FBD01B7}"/>
              </a:ext>
            </a:extLst>
          </p:cNvPr>
          <p:cNvSpPr>
            <a:spLocks noGrp="1"/>
          </p:cNvSpPr>
          <p:nvPr>
            <p:ph type="sldNum" sz="quarter" idx="5"/>
          </p:nvPr>
        </p:nvSpPr>
        <p:spPr/>
        <p:txBody>
          <a:bodyPr/>
          <a:lstStyle/>
          <a:p>
            <a:fld id="{4AED498D-6977-40EC-8E5E-7EB644D5E759}" type="slidenum">
              <a:rPr lang="en-US" noProof="0" smtClean="0"/>
              <a:t>52</a:t>
            </a:fld>
            <a:endParaRPr lang="en-US" noProof="0"/>
          </a:p>
        </p:txBody>
      </p:sp>
    </p:spTree>
    <p:extLst>
      <p:ext uri="{BB962C8B-B14F-4D97-AF65-F5344CB8AC3E}">
        <p14:creationId xmlns:p14="http://schemas.microsoft.com/office/powerpoint/2010/main" val="390171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E7614-95CA-2285-2A2E-C49C63822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2D32A-CA95-ABE9-A0F9-C7D1F0E09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02A5C-D7C0-F551-010E-FF4A3D1C91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869697-F51F-8D4D-332D-D5B477C2D75B}"/>
              </a:ext>
            </a:extLst>
          </p:cNvPr>
          <p:cNvSpPr>
            <a:spLocks noGrp="1"/>
          </p:cNvSpPr>
          <p:nvPr>
            <p:ph type="sldNum" sz="quarter" idx="5"/>
          </p:nvPr>
        </p:nvSpPr>
        <p:spPr/>
        <p:txBody>
          <a:bodyPr/>
          <a:lstStyle/>
          <a:p>
            <a:fld id="{4AED498D-6977-40EC-8E5E-7EB644D5E759}" type="slidenum">
              <a:rPr lang="en-US" noProof="0" smtClean="0"/>
              <a:t>53</a:t>
            </a:fld>
            <a:endParaRPr lang="en-US" noProof="0"/>
          </a:p>
        </p:txBody>
      </p:sp>
    </p:spTree>
    <p:extLst>
      <p:ext uri="{BB962C8B-B14F-4D97-AF65-F5344CB8AC3E}">
        <p14:creationId xmlns:p14="http://schemas.microsoft.com/office/powerpoint/2010/main" val="2080324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
        <p:nvSpPr>
          <p:cNvPr id="3" name="Title 1">
            <a:extLst>
              <a:ext uri="{FF2B5EF4-FFF2-40B4-BE49-F238E27FC236}">
                <a16:creationId xmlns:a16="http://schemas.microsoft.com/office/drawing/2014/main" id="{B7EC4C7D-9F32-3DD5-0898-0A64AB3E48C2}"/>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a:t>Add title here</a:t>
            </a:r>
          </a:p>
        </p:txBody>
      </p:sp>
      <p:sp>
        <p:nvSpPr>
          <p:cNvPr id="4" name="Text Placeholder 7">
            <a:extLst>
              <a:ext uri="{FF2B5EF4-FFF2-40B4-BE49-F238E27FC236}">
                <a16:creationId xmlns:a16="http://schemas.microsoft.com/office/drawing/2014/main" id="{3CD56122-AE93-63D3-9B51-14AA353EC027}"/>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o1.</a:t>
            </a:r>
          </a:p>
        </p:txBody>
      </p:sp>
      <p:sp>
        <p:nvSpPr>
          <p:cNvPr id="5" name="Text Placeholder 12">
            <a:extLst>
              <a:ext uri="{FF2B5EF4-FFF2-40B4-BE49-F238E27FC236}">
                <a16:creationId xmlns:a16="http://schemas.microsoft.com/office/drawing/2014/main" id="{80B457C0-C5F0-38B3-A5A4-4CF83DA5DCA9}"/>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18" name="Text Placeholder 7">
            <a:extLst>
              <a:ext uri="{FF2B5EF4-FFF2-40B4-BE49-F238E27FC236}">
                <a16:creationId xmlns:a16="http://schemas.microsoft.com/office/drawing/2014/main" id="{A608DDE2-7690-8BBF-1E41-BF40F26AF191}"/>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o3.</a:t>
            </a:r>
          </a:p>
        </p:txBody>
      </p:sp>
      <p:sp>
        <p:nvSpPr>
          <p:cNvPr id="19" name="Text Placeholder 12">
            <a:extLst>
              <a:ext uri="{FF2B5EF4-FFF2-40B4-BE49-F238E27FC236}">
                <a16:creationId xmlns:a16="http://schemas.microsoft.com/office/drawing/2014/main" id="{4A70176D-1CA9-F362-DA0D-140ADC80AB78}"/>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5" name="Text Placeholder 7">
            <a:extLst>
              <a:ext uri="{FF2B5EF4-FFF2-40B4-BE49-F238E27FC236}">
                <a16:creationId xmlns:a16="http://schemas.microsoft.com/office/drawing/2014/main" id="{0B557568-DAFA-B892-D220-F9088C6909A3}"/>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o4.</a:t>
            </a:r>
          </a:p>
        </p:txBody>
      </p:sp>
      <p:sp>
        <p:nvSpPr>
          <p:cNvPr id="26" name="Text Placeholder 12">
            <a:extLst>
              <a:ext uri="{FF2B5EF4-FFF2-40B4-BE49-F238E27FC236}">
                <a16:creationId xmlns:a16="http://schemas.microsoft.com/office/drawing/2014/main" id="{5920ECF3-A4B7-A9A1-C23F-56EDD775AC7B}"/>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7" name="Text Placeholder 7">
            <a:extLst>
              <a:ext uri="{FF2B5EF4-FFF2-40B4-BE49-F238E27FC236}">
                <a16:creationId xmlns:a16="http://schemas.microsoft.com/office/drawing/2014/main" id="{0A92B7FF-F522-FFD6-3A37-5C7F5CB3AE4D}"/>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o5.</a:t>
            </a:r>
          </a:p>
        </p:txBody>
      </p:sp>
      <p:sp>
        <p:nvSpPr>
          <p:cNvPr id="28" name="Text Placeholder 12">
            <a:extLst>
              <a:ext uri="{FF2B5EF4-FFF2-40B4-BE49-F238E27FC236}">
                <a16:creationId xmlns:a16="http://schemas.microsoft.com/office/drawing/2014/main" id="{718010FC-71DC-C4A0-BBE6-35E03F05FE2E}"/>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
        <p:nvSpPr>
          <p:cNvPr id="29" name="Text Placeholder 7">
            <a:extLst>
              <a:ext uri="{FF2B5EF4-FFF2-40B4-BE49-F238E27FC236}">
                <a16:creationId xmlns:a16="http://schemas.microsoft.com/office/drawing/2014/main" id="{2512EE29-359B-8558-2A40-DB8D4D256652}"/>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o2.</a:t>
            </a:r>
          </a:p>
        </p:txBody>
      </p:sp>
      <p:sp>
        <p:nvSpPr>
          <p:cNvPr id="30" name="Text Placeholder 12">
            <a:extLst>
              <a:ext uri="{FF2B5EF4-FFF2-40B4-BE49-F238E27FC236}">
                <a16:creationId xmlns:a16="http://schemas.microsoft.com/office/drawing/2014/main" id="{70CCBBEB-A224-6D89-748B-8053ED48B25A}"/>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endParaRPr lang="en-US"/>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endParaRPr lang="en-US"/>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endParaRPr lang="en-US"/>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endParaRPr lang="en-US"/>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endParaRPr lang="en-US"/>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svg"/><Relationship Id="rId7" Type="http://schemas.openxmlformats.org/officeDocument/2006/relationships/diagramQuickStyle" Target="../diagrams/quickStyle7.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58.png"/><Relationship Id="rId4" Type="http://schemas.openxmlformats.org/officeDocument/2006/relationships/image" Target="../media/image12.png"/><Relationship Id="rId9" Type="http://schemas.microsoft.com/office/2007/relationships/diagramDrawing" Target="../diagrams/drawing7.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12.png"/><Relationship Id="rId4" Type="http://schemas.openxmlformats.org/officeDocument/2006/relationships/image" Target="../media/image4.svg"/></Relationships>
</file>

<file path=ppt/slides/_rels/slide102.xml.rels><?xml version="1.0" encoding="UTF-8" standalone="yes"?>
<Relationships xmlns="http://schemas.openxmlformats.org/package/2006/relationships"><Relationship Id="rId3" Type="http://schemas.openxmlformats.org/officeDocument/2006/relationships/hyperlink" Target="https://jsaer.com/download/vol-8-iss-3-2021/JSAER2021-8-3-264-270.pdf" TargetMode="External"/><Relationship Id="rId2" Type="http://schemas.openxmlformats.org/officeDocument/2006/relationships/hyperlink" Target="https://www.sciencedirect.com/science/article/pii/S1877050916311127#:~:text=In%20this%20paper%2C%20we%20have%20built%20a%20model,other%20traditional%20classifiers%20for%20effective%20classification%20of%20attacks."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2.png"/><Relationship Id="rId4" Type="http://schemas.openxmlformats.org/officeDocument/2006/relationships/image" Target="../media/image4.svg"/></Relationships>
</file>

<file path=ppt/slides/_rels/slide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49.png"/><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2.png"/><Relationship Id="rId4" Type="http://schemas.openxmlformats.org/officeDocument/2006/relationships/image" Target="../media/image4.sv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2.png"/><Relationship Id="rId4" Type="http://schemas.openxmlformats.org/officeDocument/2006/relationships/image" Target="../media/image4.sv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2.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59.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2.png"/></Relationships>
</file>

<file path=ppt/slides/_rels/slide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2.png"/></Relationships>
</file>

<file path=ppt/slides/_rels/slide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2.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2.png"/><Relationship Id="rId4" Type="http://schemas.openxmlformats.org/officeDocument/2006/relationships/image" Target="../media/image4.sv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2.png"/><Relationship Id="rId4" Type="http://schemas.openxmlformats.org/officeDocument/2006/relationships/image" Target="../media/image4.svg"/></Relationships>
</file>

<file path=ppt/slides/_rels/slide1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57.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12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svg"/><Relationship Id="rId7" Type="http://schemas.openxmlformats.org/officeDocument/2006/relationships/diagramQuickStyle" Target="../diagrams/quickStyle8.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2.png"/><Relationship Id="rId9" Type="http://schemas.microsoft.com/office/2007/relationships/diagramDrawing" Target="../diagrams/drawing8.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hyperlink" Target="https://www.kaggle.com/code/syedali110/cicd-2017" TargetMode="Externa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svg"/><Relationship Id="rId7" Type="http://schemas.openxmlformats.org/officeDocument/2006/relationships/diagramQuickStyle" Target="../diagrams/quickStyle9.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58.png"/><Relationship Id="rId4" Type="http://schemas.openxmlformats.org/officeDocument/2006/relationships/image" Target="../media/image12.png"/><Relationship Id="rId9" Type="http://schemas.microsoft.com/office/2007/relationships/diagramDrawing" Target="../diagrams/drawing9.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12.png"/><Relationship Id="rId4" Type="http://schemas.openxmlformats.org/officeDocument/2006/relationships/image" Target="../media/image4.svg"/></Relationships>
</file>

<file path=ppt/slides/_rels/slide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sv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svg"/><Relationship Id="rId7" Type="http://schemas.openxmlformats.org/officeDocument/2006/relationships/image" Target="../media/image56.jpe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svg"/><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sv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8.png"/><Relationship Id="rId4" Type="http://schemas.openxmlformats.org/officeDocument/2006/relationships/image" Target="../media/image12.png"/><Relationship Id="rId9" Type="http://schemas.microsoft.com/office/2007/relationships/diagramDrawing" Target="../diagrams/drawing3.xml"/></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12.png"/><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12.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12.png"/><Relationship Id="rId4" Type="http://schemas.openxmlformats.org/officeDocument/2006/relationships/image" Target="../media/image4.sv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12.png"/><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12.png"/><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12.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12.png"/><Relationship Id="rId4" Type="http://schemas.openxmlformats.org/officeDocument/2006/relationships/image" Target="../media/image4.sv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12.png"/><Relationship Id="rId4" Type="http://schemas.openxmlformats.org/officeDocument/2006/relationships/image" Target="../media/image4.sv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12.png"/><Relationship Id="rId4" Type="http://schemas.openxmlformats.org/officeDocument/2006/relationships/image" Target="../media/image4.sv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12.png"/><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png"/><Relationship Id="rId7" Type="http://schemas.openxmlformats.org/officeDocument/2006/relationships/diagramLayout" Target="../diagrams/layout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Data" Target="../diagrams/data4.xml"/><Relationship Id="rId5" Type="http://schemas.openxmlformats.org/officeDocument/2006/relationships/image" Target="../media/image12.png"/><Relationship Id="rId10" Type="http://schemas.microsoft.com/office/2007/relationships/diagramDrawing" Target="../diagrams/drawing4.xml"/><Relationship Id="rId4" Type="http://schemas.openxmlformats.org/officeDocument/2006/relationships/image" Target="../media/image4.svg"/><Relationship Id="rId9" Type="http://schemas.openxmlformats.org/officeDocument/2006/relationships/diagramColors" Target="../diagrams/colors4.xml"/></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svg"/><Relationship Id="rId7" Type="http://schemas.openxmlformats.org/officeDocument/2006/relationships/diagramQuickStyle" Target="../diagrams/quickStyle5.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58.png"/><Relationship Id="rId4" Type="http://schemas.openxmlformats.org/officeDocument/2006/relationships/image" Target="../media/image12.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12.png"/><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8" Type="http://schemas.openxmlformats.org/officeDocument/2006/relationships/hyperlink" Target="https://www.ijres.org/papers/Volume-12/Issue-9/1209109117.pdf" TargetMode="External"/><Relationship Id="rId3" Type="http://schemas.openxmlformats.org/officeDocument/2006/relationships/image" Target="../media/image3.png"/><Relationship Id="rId7" Type="http://schemas.openxmlformats.org/officeDocument/2006/relationships/hyperlink" Target="https://doi.org/10.62441/nano-ntp.v20is13.92"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doi.org/10.1016/j.hcc.2024.100283" TargetMode="External"/><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hyperlink" Target="https://arxiv.org/pdf/2503.00961"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2.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4.png"/><Relationship Id="rId1" Type="http://schemas.openxmlformats.org/officeDocument/2006/relationships/slideLayout" Target="../slideLayouts/slideLayout4.xml"/><Relationship Id="rId4" Type="http://schemas.openxmlformats.org/officeDocument/2006/relationships/image" Target="../media/image135.jpeg"/></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228_C1D0452B.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136.jpeg"/></Relationships>
</file>

<file path=ppt/slides/_rels/slide9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3.png"/><Relationship Id="rId7" Type="http://schemas.openxmlformats.org/officeDocument/2006/relationships/diagramLayout" Target="../diagrams/layout6.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Data" Target="../diagrams/data6.xml"/><Relationship Id="rId5" Type="http://schemas.openxmlformats.org/officeDocument/2006/relationships/image" Target="../media/image12.png"/><Relationship Id="rId10" Type="http://schemas.microsoft.com/office/2007/relationships/diagramDrawing" Target="../diagrams/drawing6.xml"/><Relationship Id="rId4" Type="http://schemas.openxmlformats.org/officeDocument/2006/relationships/image" Target="../media/image4.svg"/><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8A04B-485B-31F5-B1AF-3F500ACD3D68}"/>
            </a:ext>
          </a:extLst>
        </p:cNvPr>
        <p:cNvGrpSpPr/>
        <p:nvPr/>
      </p:nvGrpSpPr>
      <p:grpSpPr>
        <a:xfrm>
          <a:off x="0" y="0"/>
          <a:ext cx="0" cy="0"/>
          <a:chOff x="0" y="0"/>
          <a:chExt cx="0" cy="0"/>
        </a:xfrm>
      </p:grpSpPr>
      <p:sp>
        <p:nvSpPr>
          <p:cNvPr id="95" name="Title 94">
            <a:extLst>
              <a:ext uri="{FF2B5EF4-FFF2-40B4-BE49-F238E27FC236}">
                <a16:creationId xmlns:a16="http://schemas.microsoft.com/office/drawing/2014/main" id="{C171EBF3-6C9F-1255-962B-450A47CE31D0}"/>
              </a:ext>
            </a:extLst>
          </p:cNvPr>
          <p:cNvSpPr>
            <a:spLocks noGrp="1"/>
          </p:cNvSpPr>
          <p:nvPr>
            <p:ph type="ctrTitle"/>
          </p:nvPr>
        </p:nvSpPr>
        <p:spPr>
          <a:xfrm>
            <a:off x="4631502" y="1789554"/>
            <a:ext cx="7695988" cy="1619393"/>
          </a:xfrm>
        </p:spPr>
        <p:txBody>
          <a:bodyPr>
            <a:noAutofit/>
          </a:bodyPr>
          <a:lstStyle/>
          <a:p>
            <a:pPr algn="ctr"/>
            <a:r>
              <a:rPr lang="en-US" sz="3200" b="1" i="1">
                <a:solidFill>
                  <a:schemeClr val="tx1">
                    <a:lumMod val="95000"/>
                    <a:lumOff val="5000"/>
                  </a:schemeClr>
                </a:solidFill>
                <a:latin typeface="+mj-lt"/>
                <a:cs typeface="+mj-cs"/>
              </a:rPr>
              <a:t>Deep Learning Approaches to </a:t>
            </a:r>
            <a:br>
              <a:rPr lang="en-US" sz="3200" b="1" i="1"/>
            </a:br>
            <a:r>
              <a:rPr lang="en-US" sz="3200" b="1" i="1">
                <a:solidFill>
                  <a:schemeClr val="tx1">
                    <a:lumMod val="95000"/>
                    <a:lumOff val="5000"/>
                  </a:schemeClr>
                </a:solidFill>
                <a:latin typeface="+mj-lt"/>
                <a:cs typeface="+mj-cs"/>
              </a:rPr>
              <a:t>Profiling</a:t>
            </a:r>
            <a:br>
              <a:rPr lang="en-US" sz="3200" b="1" i="1"/>
            </a:br>
            <a:r>
              <a:rPr lang="en-US" sz="3200" b="1" i="1">
                <a:solidFill>
                  <a:schemeClr val="tx1">
                    <a:lumMod val="95000"/>
                    <a:lumOff val="5000"/>
                  </a:schemeClr>
                </a:solidFill>
                <a:latin typeface="+mj-lt"/>
                <a:cs typeface="+mj-cs"/>
              </a:rPr>
              <a:t>Organizational Threats – NEXTGEN SOC</a:t>
            </a:r>
            <a:endParaRPr lang="en-US" sz="3200" b="1">
              <a:solidFill>
                <a:schemeClr val="tx1">
                  <a:lumMod val="95000"/>
                  <a:lumOff val="5000"/>
                </a:schemeClr>
              </a:solidFill>
            </a:endParaRPr>
          </a:p>
        </p:txBody>
      </p:sp>
      <p:sp>
        <p:nvSpPr>
          <p:cNvPr id="96" name="Subtitle 95">
            <a:extLst>
              <a:ext uri="{FF2B5EF4-FFF2-40B4-BE49-F238E27FC236}">
                <a16:creationId xmlns:a16="http://schemas.microsoft.com/office/drawing/2014/main" id="{57469703-3286-BE6D-A40B-EC4400AAEA13}"/>
              </a:ext>
            </a:extLst>
          </p:cNvPr>
          <p:cNvSpPr>
            <a:spLocks noGrp="1"/>
          </p:cNvSpPr>
          <p:nvPr>
            <p:ph type="subTitle" idx="1"/>
          </p:nvPr>
        </p:nvSpPr>
        <p:spPr>
          <a:xfrm>
            <a:off x="5626430" y="4481383"/>
            <a:ext cx="6159639" cy="1808703"/>
          </a:xfrm>
        </p:spPr>
        <p:txBody>
          <a:bodyPr vert="horz" lIns="91440" tIns="45720" rIns="91440" bIns="45720" rtlCol="0" anchor="t">
            <a:normAutofit/>
          </a:bodyPr>
          <a:lstStyle/>
          <a:p>
            <a:pPr algn="l">
              <a:lnSpc>
                <a:spcPct val="90000"/>
              </a:lnSpc>
            </a:pPr>
            <a:r>
              <a:rPr lang="en-US" sz="2000" b="1"/>
              <a:t>IT21298608 – D.H. SenevirathnA (L)</a:t>
            </a:r>
            <a:endParaRPr lang="en-US" b="1"/>
          </a:p>
          <a:p>
            <a:pPr algn="l">
              <a:lnSpc>
                <a:spcPct val="90000"/>
              </a:lnSpc>
            </a:pPr>
            <a:r>
              <a:rPr lang="en-US" sz="2000" b="1"/>
              <a:t>IT21380396 – M.F.F. Ashra</a:t>
            </a:r>
          </a:p>
          <a:p>
            <a:pPr algn="l">
              <a:lnSpc>
                <a:spcPct val="90000"/>
              </a:lnSpc>
            </a:pPr>
            <a:r>
              <a:rPr lang="en-US" sz="2000" b="1"/>
              <a:t>IT21058196 – K.P.A.T. Gunawardhana</a:t>
            </a:r>
          </a:p>
          <a:p>
            <a:pPr algn="l">
              <a:lnSpc>
                <a:spcPct val="90000"/>
              </a:lnSpc>
            </a:pPr>
            <a:r>
              <a:rPr lang="en-US" sz="2000" b="1"/>
              <a:t>IT21226496 – W.M.M. Gunasekara</a:t>
            </a:r>
          </a:p>
          <a:p>
            <a:endParaRPr lang="en-US"/>
          </a:p>
        </p:txBody>
      </p:sp>
      <p:sp>
        <p:nvSpPr>
          <p:cNvPr id="97" name="Text Placeholder 96">
            <a:extLst>
              <a:ext uri="{FF2B5EF4-FFF2-40B4-BE49-F238E27FC236}">
                <a16:creationId xmlns:a16="http://schemas.microsoft.com/office/drawing/2014/main" id="{A28F7CE2-A641-44F2-8561-DBBCB7213D2B}"/>
              </a:ext>
            </a:extLst>
          </p:cNvPr>
          <p:cNvSpPr>
            <a:spLocks noGrp="1"/>
          </p:cNvSpPr>
          <p:nvPr>
            <p:ph type="body" sz="quarter" idx="10"/>
          </p:nvPr>
        </p:nvSpPr>
        <p:spPr>
          <a:xfrm>
            <a:off x="6120675" y="3638013"/>
            <a:ext cx="4179264" cy="522514"/>
          </a:xfrm>
        </p:spPr>
        <p:txBody>
          <a:bodyPr vert="horz" lIns="91440" tIns="45720" rIns="91440" bIns="45720" rtlCol="0" anchor="t">
            <a:noAutofit/>
          </a:bodyPr>
          <a:lstStyle/>
          <a:p>
            <a:r>
              <a:rPr lang="en-US" sz="2800">
                <a:solidFill>
                  <a:srgbClr val="0D0D0D"/>
                </a:solidFill>
              </a:rPr>
              <a:t>Project ID - 24-25J-075</a:t>
            </a:r>
          </a:p>
          <a:p>
            <a:endParaRPr lang="en-US" sz="2800"/>
          </a:p>
        </p:txBody>
      </p:sp>
      <p:sp>
        <p:nvSpPr>
          <p:cNvPr id="6" name="AutoShape 6" descr="How Security Operations Center (SOC) Can Help Your Business | Wattlecorp  Cybersecurity Labs">
            <a:extLst>
              <a:ext uri="{FF2B5EF4-FFF2-40B4-BE49-F238E27FC236}">
                <a16:creationId xmlns:a16="http://schemas.microsoft.com/office/drawing/2014/main" id="{13B2EE29-2530-908B-A00C-1503839C6866}"/>
              </a:ext>
            </a:extLst>
          </p:cNvPr>
          <p:cNvSpPr>
            <a:spLocks noChangeAspect="1" noChangeArrowheads="1"/>
          </p:cNvSpPr>
          <p:nvPr/>
        </p:nvSpPr>
        <p:spPr bwMode="auto">
          <a:xfrm>
            <a:off x="2920365" y="265360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Placeholder 13">
            <a:extLst>
              <a:ext uri="{FF2B5EF4-FFF2-40B4-BE49-F238E27FC236}">
                <a16:creationId xmlns:a16="http://schemas.microsoft.com/office/drawing/2014/main" id="{058944B3-EDD2-4CC0-20F0-3482BAF093FC}"/>
              </a:ext>
            </a:extLst>
          </p:cNvPr>
          <p:cNvPicPr>
            <a:picLocks noGrp="1" noChangeAspect="1"/>
          </p:cNvPicPr>
          <p:nvPr>
            <p:ph type="pic" sz="quarter" idx="11"/>
          </p:nvPr>
        </p:nvPicPr>
        <p:blipFill>
          <a:blip r:embed="rId3"/>
          <a:srcRect l="13304" r="13304"/>
          <a:stretch>
            <a:fillRect/>
          </a:stretch>
        </p:blipFill>
        <p:spPr>
          <a:xfrm>
            <a:off x="-382980" y="-4275"/>
            <a:ext cx="5840730" cy="6862275"/>
          </a:xfrm>
        </p:spPr>
      </p:pic>
      <p:sp>
        <p:nvSpPr>
          <p:cNvPr id="3" name="Freeform: Shape 2">
            <a:extLst>
              <a:ext uri="{FF2B5EF4-FFF2-40B4-BE49-F238E27FC236}">
                <a16:creationId xmlns:a16="http://schemas.microsoft.com/office/drawing/2014/main" id="{02D9E582-0A0D-2C02-AADA-AE843F86EA76}"/>
              </a:ext>
              <a:ext uri="{C183D7F6-B498-43B3-948B-1728B52AA6E4}">
                <adec:decorative xmlns:adec="http://schemas.microsoft.com/office/drawing/2017/decorative" val="1"/>
              </a:ext>
            </a:extLst>
          </p:cNvPr>
          <p:cNvSpPr/>
          <p:nvPr/>
        </p:nvSpPr>
        <p:spPr>
          <a:xfrm>
            <a:off x="2925184" y="-3219"/>
            <a:ext cx="2531673" cy="6863765"/>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spTree>
    <p:extLst>
      <p:ext uri="{BB962C8B-B14F-4D97-AF65-F5344CB8AC3E}">
        <p14:creationId xmlns:p14="http://schemas.microsoft.com/office/powerpoint/2010/main" val="254902793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C2F5D-13D8-2BE4-454F-4B4869F9A48E}"/>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E6E17B2-18FC-B5B5-84C4-85288C134ED0}"/>
              </a:ext>
            </a:extLst>
          </p:cNvPr>
          <p:cNvSpPr>
            <a:spLocks noGrp="1"/>
          </p:cNvSpPr>
          <p:nvPr>
            <p:ph type="ctrTitle"/>
          </p:nvPr>
        </p:nvSpPr>
        <p:spPr>
          <a:xfrm>
            <a:off x="531435" y="447801"/>
            <a:ext cx="6732237" cy="535460"/>
          </a:xfrm>
        </p:spPr>
        <p:txBody>
          <a:bodyPr>
            <a:normAutofit fontScale="90000"/>
          </a:bodyPr>
          <a:lstStyle/>
          <a:p>
            <a:r>
              <a:rPr lang="en-US" b="1" kern="100">
                <a:latin typeface="Aptos"/>
                <a:cs typeface="Times New Roman"/>
              </a:rPr>
              <a:t>Objectives </a:t>
            </a:r>
            <a:endParaRPr lang="en-US"/>
          </a:p>
        </p:txBody>
      </p:sp>
      <p:sp>
        <p:nvSpPr>
          <p:cNvPr id="24" name="Text Placeholder 23">
            <a:extLst>
              <a:ext uri="{FF2B5EF4-FFF2-40B4-BE49-F238E27FC236}">
                <a16:creationId xmlns:a16="http://schemas.microsoft.com/office/drawing/2014/main" id="{078428FF-43FB-7CF7-5C58-761C482E27D8}"/>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575AF3D5-2182-4B83-FC46-971B52035E6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337D8FC-3C7B-CEAA-84B9-10091CD438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29B75E7-80E3-ADCA-4FC3-7279976CFDE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a:t>
            </a:fld>
            <a:endParaRPr lang="en-US"/>
          </a:p>
        </p:txBody>
      </p:sp>
      <p:grpSp>
        <p:nvGrpSpPr>
          <p:cNvPr id="10" name="Group 9">
            <a:extLst>
              <a:ext uri="{FF2B5EF4-FFF2-40B4-BE49-F238E27FC236}">
                <a16:creationId xmlns:a16="http://schemas.microsoft.com/office/drawing/2014/main" id="{F254A2F2-E296-AA73-AEE3-E88933DB78B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854A285-A3F4-A208-1E51-A67125DF0D0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4C8BFB30-39B5-B72A-85DF-56E66EBC367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F6F2FCA0-179F-56D5-C0E6-E7D2171B2C0C}"/>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4" name="TextBox 3">
            <a:extLst>
              <a:ext uri="{FF2B5EF4-FFF2-40B4-BE49-F238E27FC236}">
                <a16:creationId xmlns:a16="http://schemas.microsoft.com/office/drawing/2014/main" id="{8CCF2746-AF08-9D11-8533-C8C909CD2509}"/>
              </a:ext>
            </a:extLst>
          </p:cNvPr>
          <p:cNvSpPr txBox="1"/>
          <p:nvPr/>
        </p:nvSpPr>
        <p:spPr>
          <a:xfrm>
            <a:off x="667891" y="1252674"/>
            <a:ext cx="11386458" cy="4493538"/>
          </a:xfrm>
          <a:prstGeom prst="rect">
            <a:avLst/>
          </a:prstGeom>
          <a:noFill/>
        </p:spPr>
        <p:txBody>
          <a:bodyPr wrap="square" lIns="91440" tIns="45720" rIns="91440" bIns="45720" rtlCol="0" anchor="t">
            <a:spAutoFit/>
          </a:bodyPr>
          <a:lstStyle/>
          <a:p>
            <a:pPr>
              <a:lnSpc>
                <a:spcPct val="150000"/>
              </a:lnSpc>
            </a:pPr>
            <a:r>
              <a:rPr lang="en-US" sz="2000" b="1" kern="100">
                <a:latin typeface="Times New Roman" panose="02020603050405020304" pitchFamily="18" charset="0"/>
                <a:ea typeface="+mn-lt"/>
                <a:cs typeface="Times New Roman" panose="02020603050405020304" pitchFamily="18" charset="0"/>
              </a:rPr>
              <a:t>Main Objectives</a:t>
            </a:r>
            <a:endParaRPr lang="en-US" sz="2000" b="1">
              <a:latin typeface="Times New Roman" panose="02020603050405020304" pitchFamily="18" charset="0"/>
              <a:ea typeface="+mn-lt"/>
              <a:cs typeface="Times New Roman" panose="02020603050405020304" pitchFamily="18" charset="0"/>
            </a:endParaRPr>
          </a:p>
          <a:p>
            <a:pPr>
              <a:lnSpc>
                <a:spcPct val="150000"/>
              </a:lnSpc>
            </a:pPr>
            <a:r>
              <a:rPr lang="en-US" sz="2000" kern="100">
                <a:latin typeface="Times New Roman" panose="02020603050405020304" pitchFamily="18" charset="0"/>
                <a:ea typeface="+mn-lt"/>
                <a:cs typeface="Times New Roman" panose="02020603050405020304" pitchFamily="18" charset="0"/>
              </a:rPr>
              <a:t>To develop and implement a real-time network threat detection system that captures live traffic, extracts key features, and classifies network activity using machine learning for proactive cybersecurity monitoring.</a:t>
            </a:r>
          </a:p>
          <a:p>
            <a:pPr>
              <a:lnSpc>
                <a:spcPct val="150000"/>
              </a:lnSpc>
            </a:pPr>
            <a:r>
              <a:rPr lang="en-US" sz="2000" b="1">
                <a:latin typeface="Times New Roman" panose="02020603050405020304" pitchFamily="18" charset="0"/>
                <a:cs typeface="Times New Roman" panose="02020603050405020304" pitchFamily="18" charset="0"/>
              </a:rPr>
              <a:t>Sub Objectives</a:t>
            </a:r>
          </a:p>
          <a:p>
            <a:endParaRPr lang="en-US" b="1">
              <a:latin typeface="Times New Roman" panose="02020603050405020304" pitchFamily="18" charset="0"/>
              <a:cs typeface="Times New Roman" panose="02020603050405020304" pitchFamily="18" charset="0"/>
            </a:endParaRPr>
          </a:p>
          <a:p>
            <a:pPr marL="285750" indent="-285750">
              <a:buFont typeface="Arial"/>
              <a:buChar char="•"/>
            </a:pPr>
            <a:r>
              <a:rPr lang="en-US" sz="2000">
                <a:latin typeface="Times New Roman" panose="02020603050405020304" pitchFamily="18" charset="0"/>
                <a:cs typeface="Times New Roman" panose="02020603050405020304" pitchFamily="18" charset="0"/>
              </a:rPr>
              <a:t>Implement real-time packet sniffing across multiple network interfaces.</a:t>
            </a:r>
          </a:p>
          <a:p>
            <a:pPr marL="285750" indent="-285750">
              <a:buFont typeface="Arial"/>
              <a:buChar char="•"/>
            </a:pPr>
            <a:r>
              <a:rPr lang="en-US" sz="2000">
                <a:latin typeface="Times New Roman" panose="02020603050405020304" pitchFamily="18" charset="0"/>
                <a:cs typeface="Times New Roman" panose="02020603050405020304" pitchFamily="18" charset="0"/>
              </a:rPr>
              <a:t>Extract and analyze key network traffic features for security analysis.</a:t>
            </a:r>
          </a:p>
          <a:p>
            <a:pPr marL="285750" indent="-285750">
              <a:buFont typeface="Arial"/>
              <a:buChar char="•"/>
            </a:pPr>
            <a:r>
              <a:rPr lang="en-US" sz="2000">
                <a:latin typeface="Times New Roman" panose="02020603050405020304" pitchFamily="18" charset="0"/>
                <a:cs typeface="Times New Roman" panose="02020603050405020304" pitchFamily="18" charset="0"/>
              </a:rPr>
              <a:t>Integrate a Machine Learning model (GAN and Neural Network) for threat classification.</a:t>
            </a:r>
          </a:p>
          <a:p>
            <a:pPr marL="285750" indent="-285750">
              <a:buFont typeface="Arial"/>
              <a:buChar char="•"/>
            </a:pPr>
            <a:r>
              <a:rPr lang="en-US" sz="2000">
                <a:latin typeface="Times New Roman" panose="02020603050405020304" pitchFamily="18" charset="0"/>
                <a:cs typeface="Times New Roman" panose="02020603050405020304" pitchFamily="18" charset="0"/>
              </a:rPr>
              <a:t>To handle both IP and non-IP packets and track non-IP packet activity.</a:t>
            </a:r>
          </a:p>
          <a:p>
            <a:pPr marL="285750" indent="-285750">
              <a:buFont typeface="Arial"/>
              <a:buChar char="•"/>
            </a:pPr>
            <a:r>
              <a:rPr lang="en-US" sz="2000">
                <a:latin typeface="Times New Roman" panose="02020603050405020304" pitchFamily="18" charset="0"/>
                <a:cs typeface="Times New Roman" panose="02020603050405020304" pitchFamily="18" charset="0"/>
              </a:rPr>
              <a:t>Display real-time network activity via a web-based dashboard.</a:t>
            </a:r>
          </a:p>
          <a:p>
            <a:pPr marL="285750" indent="-285750">
              <a:buFont typeface="Arial"/>
              <a:buChar char="•"/>
            </a:pPr>
            <a:endParaRPr lang="en-US" sz="2400">
              <a:latin typeface="Times New Roman" panose="02020603050405020304" pitchFamily="18" charset="0"/>
              <a:cs typeface="Times New Roman" panose="02020603050405020304" pitchFamily="18" charset="0"/>
            </a:endParaRPr>
          </a:p>
          <a:p>
            <a:pPr marL="285750" indent="-285750">
              <a:buFont typeface="Arial"/>
              <a:buChar char="•"/>
            </a:pP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3304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6B2F0-DF60-9E77-D429-63DACF0979C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07CEF8E-2CB1-5D0E-4F51-56631477ABF9}"/>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Future Work</a:t>
            </a:r>
          </a:p>
        </p:txBody>
      </p:sp>
      <p:sp>
        <p:nvSpPr>
          <p:cNvPr id="24" name="Text Placeholder 23">
            <a:extLst>
              <a:ext uri="{FF2B5EF4-FFF2-40B4-BE49-F238E27FC236}">
                <a16:creationId xmlns:a16="http://schemas.microsoft.com/office/drawing/2014/main" id="{F89E965B-2F1C-2013-483D-813AC6C60F49}"/>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pic>
        <p:nvPicPr>
          <p:cNvPr id="13" name="Graphic 12">
            <a:extLst>
              <a:ext uri="{FF2B5EF4-FFF2-40B4-BE49-F238E27FC236}">
                <a16:creationId xmlns:a16="http://schemas.microsoft.com/office/drawing/2014/main" id="{1A23EC40-5BFD-9C85-CEED-47FFF4BEA38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9896371A-47CD-AA28-3B53-CE0DCD5DC03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100</a:t>
            </a:fld>
            <a:endParaRPr lang="en-US"/>
          </a:p>
        </p:txBody>
      </p:sp>
      <p:grpSp>
        <p:nvGrpSpPr>
          <p:cNvPr id="10" name="Group 9">
            <a:extLst>
              <a:ext uri="{FF2B5EF4-FFF2-40B4-BE49-F238E27FC236}">
                <a16:creationId xmlns:a16="http://schemas.microsoft.com/office/drawing/2014/main" id="{2D4B3211-EC50-DC95-385D-62226CE7BF68}"/>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1D62F82-EEE8-2087-BEA6-81E77AB8D2E5}"/>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58FFB8DE-FA9C-59E8-F7A4-D74DF55CD81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graphicFrame>
        <p:nvGraphicFramePr>
          <p:cNvPr id="4" name="Diagram 3">
            <a:extLst>
              <a:ext uri="{FF2B5EF4-FFF2-40B4-BE49-F238E27FC236}">
                <a16:creationId xmlns:a16="http://schemas.microsoft.com/office/drawing/2014/main" id="{EF6D6B7C-285C-E575-D1C5-DFF19A28D500}"/>
              </a:ext>
            </a:extLst>
          </p:cNvPr>
          <p:cNvGraphicFramePr/>
          <p:nvPr/>
        </p:nvGraphicFramePr>
        <p:xfrm>
          <a:off x="1097280" y="635000"/>
          <a:ext cx="6248400" cy="4968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2" name="Picture 141" descr="A person sitting at a desk looking at a diagram&#10;&#10;AI-generated content may be incorrect.">
            <a:extLst>
              <a:ext uri="{FF2B5EF4-FFF2-40B4-BE49-F238E27FC236}">
                <a16:creationId xmlns:a16="http://schemas.microsoft.com/office/drawing/2014/main" id="{A5752530-DAED-DEE2-0C1F-C478BE8E876A}"/>
              </a:ext>
            </a:extLst>
          </p:cNvPr>
          <p:cNvPicPr>
            <a:picLocks noChangeAspect="1"/>
          </p:cNvPicPr>
          <p:nvPr/>
        </p:nvPicPr>
        <p:blipFill>
          <a:blip r:embed="rId10"/>
          <a:stretch>
            <a:fillRect/>
          </a:stretch>
        </p:blipFill>
        <p:spPr>
          <a:xfrm>
            <a:off x="8266112" y="2378392"/>
            <a:ext cx="3584575" cy="2619375"/>
          </a:xfrm>
          <a:prstGeom prst="rect">
            <a:avLst/>
          </a:prstGeom>
        </p:spPr>
      </p:pic>
      <p:sp>
        <p:nvSpPr>
          <p:cNvPr id="48" name="Rectangle 47">
            <a:extLst>
              <a:ext uri="{FF2B5EF4-FFF2-40B4-BE49-F238E27FC236}">
                <a16:creationId xmlns:a16="http://schemas.microsoft.com/office/drawing/2014/main" id="{AAEA3DB8-8C9A-D302-67BF-3399C3B3C3F8}"/>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151793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387C7-F0F5-3032-E060-377CB3852E9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4BAA317-B462-F084-1A8A-375D160139F7}"/>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Gantt Chart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F03106E0-6D1F-1753-7A4D-D67F37596B26}"/>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D58FDC74-374D-C489-5D69-1CEEF9EA5C2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1CD4280-87FF-9A7F-8BCB-C93FC8934FE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EB95B8F0-ED07-4DCB-8897-C51B935E623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101</a:t>
            </a:fld>
            <a:endParaRPr lang="en-US"/>
          </a:p>
        </p:txBody>
      </p:sp>
      <p:grpSp>
        <p:nvGrpSpPr>
          <p:cNvPr id="10" name="Group 9">
            <a:extLst>
              <a:ext uri="{FF2B5EF4-FFF2-40B4-BE49-F238E27FC236}">
                <a16:creationId xmlns:a16="http://schemas.microsoft.com/office/drawing/2014/main" id="{26669915-8AA6-A635-4492-10BB0C567BB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6565241-AA88-8FEC-6A93-9D4D3F387F45}"/>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5190A1B-26FE-73D7-FCF7-1F841B88D6B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pic>
        <p:nvPicPr>
          <p:cNvPr id="4" name="Picture 3" descr="A graph showing a bar chart&#10;&#10;Description automatically generated">
            <a:extLst>
              <a:ext uri="{FF2B5EF4-FFF2-40B4-BE49-F238E27FC236}">
                <a16:creationId xmlns:a16="http://schemas.microsoft.com/office/drawing/2014/main" id="{959F04DD-2C2F-6678-0A6A-8262761B1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600" y="1212279"/>
            <a:ext cx="7217055" cy="4790320"/>
          </a:xfrm>
          <a:prstGeom prst="rect">
            <a:avLst/>
          </a:prstGeom>
        </p:spPr>
      </p:pic>
      <p:sp>
        <p:nvSpPr>
          <p:cNvPr id="3" name="Rectangle 2">
            <a:extLst>
              <a:ext uri="{FF2B5EF4-FFF2-40B4-BE49-F238E27FC236}">
                <a16:creationId xmlns:a16="http://schemas.microsoft.com/office/drawing/2014/main" id="{53AF4D84-8C32-289C-DE52-3A40896BB961}"/>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2203464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141E-9CC3-5CE8-0582-D353FBA61ADC}"/>
              </a:ext>
            </a:extLst>
          </p:cNvPr>
          <p:cNvSpPr>
            <a:spLocks noGrp="1"/>
          </p:cNvSpPr>
          <p:nvPr>
            <p:ph type="ctrTitle"/>
          </p:nvPr>
        </p:nvSpPr>
        <p:spPr>
          <a:xfrm>
            <a:off x="4625137" y="489373"/>
            <a:ext cx="2564757" cy="696149"/>
          </a:xfrm>
        </p:spPr>
        <p:txBody>
          <a:bodyPr/>
          <a:lstStyle/>
          <a:p>
            <a:r>
              <a:rPr lang="en-US"/>
              <a:t>References</a:t>
            </a:r>
          </a:p>
        </p:txBody>
      </p:sp>
      <p:sp>
        <p:nvSpPr>
          <p:cNvPr id="3" name="Content Placeholder 2">
            <a:extLst>
              <a:ext uri="{FF2B5EF4-FFF2-40B4-BE49-F238E27FC236}">
                <a16:creationId xmlns:a16="http://schemas.microsoft.com/office/drawing/2014/main" id="{ECB5E823-1338-6DEA-DB6F-ABB815327835}"/>
              </a:ext>
            </a:extLst>
          </p:cNvPr>
          <p:cNvSpPr>
            <a:spLocks noGrp="1"/>
          </p:cNvSpPr>
          <p:nvPr>
            <p:ph sz="quarter" idx="17"/>
          </p:nvPr>
        </p:nvSpPr>
        <p:spPr>
          <a:xfrm>
            <a:off x="438841" y="1273706"/>
            <a:ext cx="11319697" cy="4519316"/>
          </a:xfrm>
        </p:spPr>
        <p:txBody>
          <a:bodyPr vert="horz" lIns="0" tIns="45720" rIns="0" bIns="45720" rtlCol="0" anchor="t">
            <a:normAutofit/>
          </a:bodyPr>
          <a:lstStyle/>
          <a:p>
            <a:pPr>
              <a:buFont typeface="Arial"/>
              <a:buChar char="•"/>
            </a:pPr>
            <a:r>
              <a:rPr lang="en-US" sz="1800" i="1">
                <a:latin typeface="Calibri"/>
                <a:ea typeface="+mn-lt"/>
                <a:cs typeface="+mn-lt"/>
              </a:rPr>
              <a:t>González, A., et al., "A Random Forest-based Approach for Intrusion Detection Systems," Cybersecurity Journal, vol. 10, no. 2, pp. 115-126, 2019. Available: </a:t>
            </a:r>
            <a:r>
              <a:rPr lang="en-US" sz="1800" i="1">
                <a:latin typeface="Calibri"/>
                <a:ea typeface="+mn-lt"/>
                <a:cs typeface="+mn-lt"/>
                <a:hlinkClick r:id="rId2"/>
              </a:rPr>
              <a:t>Random Forest Modeling for Network Intrusion Detection System - ScienceDirect</a:t>
            </a:r>
            <a:endParaRPr lang="en-US" sz="1800" i="1" u="sng">
              <a:solidFill>
                <a:schemeClr val="accent1">
                  <a:lumMod val="76000"/>
                </a:schemeClr>
              </a:solidFill>
              <a:latin typeface="Calibri"/>
              <a:ea typeface="+mn-lt"/>
              <a:cs typeface="+mn-lt"/>
            </a:endParaRPr>
          </a:p>
          <a:p>
            <a:pPr>
              <a:buFont typeface="Arial"/>
              <a:buChar char="•"/>
            </a:pPr>
            <a:r>
              <a:rPr lang="en-US" sz="1800" i="1" err="1">
                <a:latin typeface="Calibri"/>
                <a:ea typeface="+mn-lt"/>
                <a:cs typeface="+mn-lt"/>
              </a:rPr>
              <a:t>Sivanandam</a:t>
            </a:r>
            <a:r>
              <a:rPr lang="en-US" sz="1800" i="1">
                <a:latin typeface="Calibri"/>
                <a:ea typeface="+mn-lt"/>
                <a:cs typeface="+mn-lt"/>
              </a:rPr>
              <a:t>, S., et al., "Anomaly Detection Using Neural Networks for Endpoint Security," Cybersecurity Research, vol. 15, pp. 32-45, 2020. Available: </a:t>
            </a:r>
            <a:r>
              <a:rPr lang="en-US" sz="1800" i="1">
                <a:latin typeface="Calibri"/>
                <a:ea typeface="+mn-lt"/>
                <a:cs typeface="+mn-lt"/>
                <a:hlinkClick r:id="rId3"/>
              </a:rPr>
              <a:t>JSAER2021-8-3-264-270.pdf</a:t>
            </a:r>
            <a:endParaRPr lang="en-US" sz="1800" i="1">
              <a:latin typeface="Calibri"/>
              <a:ea typeface="Calibri"/>
              <a:cs typeface="Calibri"/>
            </a:endParaRPr>
          </a:p>
          <a:p>
            <a:pPr>
              <a:buFont typeface="Arial"/>
              <a:buChar char="•"/>
            </a:pPr>
            <a:r>
              <a:rPr lang="en-US" sz="1800" i="1">
                <a:latin typeface="Calibri"/>
                <a:ea typeface="+mn-lt"/>
                <a:cs typeface="+mn-lt"/>
              </a:rPr>
              <a:t>Smith, J., et al., "Random Forest in Network Traffic Classification," Journal of Cyber Defense, vol. 18, no. 3, pp. 75-84, 2021. Available: </a:t>
            </a:r>
            <a:r>
              <a:rPr lang="en-US" sz="1800" i="1" u="sng">
                <a:solidFill>
                  <a:schemeClr val="accent1">
                    <a:lumMod val="49000"/>
                  </a:schemeClr>
                </a:solidFill>
                <a:latin typeface="Calibri"/>
                <a:ea typeface="+mn-lt"/>
                <a:cs typeface="+mn-lt"/>
              </a:rPr>
              <a:t>https://ieeexplore.ieee.org/document/8756496</a:t>
            </a:r>
          </a:p>
          <a:p>
            <a:pPr>
              <a:buFont typeface="Arial"/>
              <a:buChar char="•"/>
            </a:pPr>
            <a:r>
              <a:rPr lang="en-US" sz="1800" i="1">
                <a:latin typeface="Calibri"/>
                <a:ea typeface="+mn-lt"/>
                <a:cs typeface="+mn-lt"/>
              </a:rPr>
              <a:t>Zhang, W., et al., "Real-time Endpoint Security with Flask and </a:t>
            </a:r>
            <a:r>
              <a:rPr lang="en-US" sz="1800" i="1" err="1">
                <a:latin typeface="Calibri"/>
                <a:ea typeface="+mn-lt"/>
                <a:cs typeface="+mn-lt"/>
              </a:rPr>
              <a:t>SocketIO</a:t>
            </a:r>
            <a:r>
              <a:rPr lang="en-US" sz="1800" i="1">
                <a:latin typeface="Calibri"/>
                <a:ea typeface="+mn-lt"/>
                <a:cs typeface="+mn-lt"/>
              </a:rPr>
              <a:t>," IEEE Transactions on Security, vol. 25, no. 1, pp. 50-60, 2020.</a:t>
            </a:r>
            <a:endParaRPr lang="en-US" sz="1800" i="1">
              <a:latin typeface="Calibri"/>
              <a:ea typeface="Calibri"/>
              <a:cs typeface="Calibri"/>
            </a:endParaRPr>
          </a:p>
          <a:p>
            <a:pPr>
              <a:buFont typeface="Arial"/>
              <a:buChar char="•"/>
            </a:pPr>
            <a:r>
              <a:rPr lang="en-US" sz="1800" i="1">
                <a:latin typeface="Calibri"/>
                <a:ea typeface="+mn-lt"/>
                <a:cs typeface="+mn-lt"/>
              </a:rPr>
              <a:t>Li, H., et al., "Hybrid Machine Learning Models for Intrusion Detection," IEEE Transactions on Security, vol. 21, pp. 112-125, 2021. </a:t>
            </a:r>
            <a:r>
              <a:rPr lang="en-US" sz="1800" i="1" err="1">
                <a:latin typeface="Calibri"/>
                <a:ea typeface="+mn-lt"/>
                <a:cs typeface="+mn-lt"/>
              </a:rPr>
              <a:t>Availabe</a:t>
            </a:r>
            <a:r>
              <a:rPr lang="en-US" sz="1800" i="1">
                <a:latin typeface="Calibri"/>
                <a:ea typeface="+mn-lt"/>
                <a:cs typeface="+mn-lt"/>
              </a:rPr>
              <a:t>: </a:t>
            </a:r>
            <a:r>
              <a:rPr lang="en-US" sz="1800" i="1" u="sng">
                <a:solidFill>
                  <a:schemeClr val="accent1">
                    <a:lumMod val="49000"/>
                  </a:schemeClr>
                </a:solidFill>
                <a:latin typeface="Calibri"/>
                <a:ea typeface="+mn-lt"/>
                <a:cs typeface="+mn-lt"/>
              </a:rPr>
              <a:t>https://ieeexplore.ieee.org/document/10882184</a:t>
            </a:r>
            <a:endParaRPr lang="en-US" sz="1800" i="1" u="sng">
              <a:solidFill>
                <a:schemeClr val="accent1">
                  <a:lumMod val="49000"/>
                </a:schemeClr>
              </a:solidFill>
              <a:latin typeface="Calibri"/>
              <a:ea typeface="Calibri"/>
              <a:cs typeface="Calibri"/>
            </a:endParaRPr>
          </a:p>
          <a:p>
            <a:pPr marL="0" indent="0">
              <a:buNone/>
            </a:pPr>
            <a:endParaRPr lang="en-US" i="1">
              <a:latin typeface="Calibri"/>
              <a:ea typeface="Calibri"/>
              <a:cs typeface="Calibri"/>
            </a:endParaRPr>
          </a:p>
        </p:txBody>
      </p:sp>
      <p:sp>
        <p:nvSpPr>
          <p:cNvPr id="6" name="Slide Number Placeholder 5">
            <a:extLst>
              <a:ext uri="{FF2B5EF4-FFF2-40B4-BE49-F238E27FC236}">
                <a16:creationId xmlns:a16="http://schemas.microsoft.com/office/drawing/2014/main" id="{5E7D4147-70E1-A67F-849C-7A50324597A8}"/>
              </a:ext>
            </a:extLst>
          </p:cNvPr>
          <p:cNvSpPr>
            <a:spLocks noGrp="1"/>
          </p:cNvSpPr>
          <p:nvPr>
            <p:ph type="sldNum" sz="quarter" idx="4"/>
          </p:nvPr>
        </p:nvSpPr>
        <p:spPr/>
        <p:txBody>
          <a:bodyPr/>
          <a:lstStyle/>
          <a:p>
            <a:fld id="{3A98EE3D-8CD1-4C3F-BD1C-C98C9596463C}" type="slidenum">
              <a:rPr lang="en-US" smtClean="0"/>
              <a:pPr/>
              <a:t>102</a:t>
            </a:fld>
            <a:endParaRPr lang="en-US"/>
          </a:p>
        </p:txBody>
      </p:sp>
      <p:sp>
        <p:nvSpPr>
          <p:cNvPr id="7" name="Rectangle 6">
            <a:extLst>
              <a:ext uri="{FF2B5EF4-FFF2-40B4-BE49-F238E27FC236}">
                <a16:creationId xmlns:a16="http://schemas.microsoft.com/office/drawing/2014/main" id="{0019D42C-3D29-012A-6064-08AF71174C3D}"/>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grpSp>
        <p:nvGrpSpPr>
          <p:cNvPr id="11" name="Group 10">
            <a:extLst>
              <a:ext uri="{FF2B5EF4-FFF2-40B4-BE49-F238E27FC236}">
                <a16:creationId xmlns:a16="http://schemas.microsoft.com/office/drawing/2014/main" id="{B5492EAE-8271-FA52-2DEB-7C8650847303}"/>
              </a:ext>
            </a:extLst>
          </p:cNvPr>
          <p:cNvGrpSpPr/>
          <p:nvPr/>
        </p:nvGrpSpPr>
        <p:grpSpPr>
          <a:xfrm>
            <a:off x="0" y="6184640"/>
            <a:ext cx="12521471" cy="675048"/>
            <a:chOff x="9978" y="4726959"/>
            <a:chExt cx="9390744" cy="438766"/>
          </a:xfrm>
        </p:grpSpPr>
        <p:pic>
          <p:nvPicPr>
            <p:cNvPr id="9" name="Picture 5">
              <a:extLst>
                <a:ext uri="{FF2B5EF4-FFF2-40B4-BE49-F238E27FC236}">
                  <a16:creationId xmlns:a16="http://schemas.microsoft.com/office/drawing/2014/main" id="{36DBB150-5B29-2453-7A10-A403FE9B4617}"/>
                </a:ext>
              </a:extLst>
            </p:cNvPr>
            <p:cNvPicPr>
              <a:picLocks noChangeAspect="1"/>
            </p:cNvPicPr>
            <p:nvPr/>
          </p:nvPicPr>
          <p:blipFill>
            <a:blip r:embed="rId4"/>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22F7B4B6-247A-6987-DAF0-9F13BE4C70D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spTree>
    <p:extLst>
      <p:ext uri="{BB962C8B-B14F-4D97-AF65-F5344CB8AC3E}">
        <p14:creationId xmlns:p14="http://schemas.microsoft.com/office/powerpoint/2010/main" val="2682095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CBDF-30D8-0E11-ED93-734FE3DEFBC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F402FED-BE6C-5675-EEE8-86421921A6B4}"/>
              </a:ext>
            </a:extLst>
          </p:cNvPr>
          <p:cNvSpPr>
            <a:spLocks noGrp="1"/>
          </p:cNvSpPr>
          <p:nvPr>
            <p:ph type="ctrTitle"/>
          </p:nvPr>
        </p:nvSpPr>
        <p:spPr>
          <a:xfrm>
            <a:off x="2340078" y="2423395"/>
            <a:ext cx="9452998" cy="1563329"/>
          </a:xfrm>
        </p:spPr>
        <p:txBody>
          <a:bodyPr>
            <a:noAutofit/>
          </a:bodyPr>
          <a:lstStyle/>
          <a:p>
            <a:r>
              <a:rPr lang="en-US" sz="5400">
                <a:latin typeface="Adobe Devanagari"/>
              </a:rPr>
              <a:t>Organizational Threat profiling with Physical Security Systems</a:t>
            </a:r>
            <a:endParaRPr lang="en-US" sz="5400"/>
          </a:p>
        </p:txBody>
      </p:sp>
      <p:sp>
        <p:nvSpPr>
          <p:cNvPr id="14" name="Subtitle 13">
            <a:extLst>
              <a:ext uri="{FF2B5EF4-FFF2-40B4-BE49-F238E27FC236}">
                <a16:creationId xmlns:a16="http://schemas.microsoft.com/office/drawing/2014/main" id="{E8EE9BE1-62AC-3C08-70F9-FE2FCC250A24}"/>
              </a:ext>
            </a:extLst>
          </p:cNvPr>
          <p:cNvSpPr>
            <a:spLocks noGrp="1"/>
          </p:cNvSpPr>
          <p:nvPr>
            <p:ph type="subTitle" idx="1"/>
          </p:nvPr>
        </p:nvSpPr>
        <p:spPr>
          <a:xfrm>
            <a:off x="6043190" y="4175624"/>
            <a:ext cx="5368413" cy="763899"/>
          </a:xfrm>
        </p:spPr>
        <p:txBody>
          <a:bodyPr>
            <a:normAutofit fontScale="92500"/>
          </a:bodyPr>
          <a:lstStyle/>
          <a:p>
            <a:r>
              <a:rPr lang="en-US" sz="2800" b="0">
                <a:latin typeface="Adobe Devanagari"/>
              </a:rPr>
              <a:t>IT21058196 |</a:t>
            </a:r>
            <a:r>
              <a:rPr lang="en-US" sz="2800" b="0">
                <a:effectLst/>
                <a:latin typeface="Adobe Devanagari"/>
                <a:ea typeface="DengXian"/>
              </a:rPr>
              <a:t> </a:t>
            </a:r>
            <a:r>
              <a:rPr lang="en-US" sz="2800" b="0">
                <a:latin typeface="Adobe Devanagari"/>
                <a:ea typeface="DengXian"/>
              </a:rPr>
              <a:t>K.P.A.T. </a:t>
            </a:r>
            <a:r>
              <a:rPr lang="en-US" sz="2800" b="0" err="1">
                <a:latin typeface="Adobe Devanagari"/>
                <a:ea typeface="DengXian"/>
              </a:rPr>
              <a:t>Gunawardhana</a:t>
            </a:r>
            <a:endParaRPr lang="en-US" sz="2800" b="0">
              <a:effectLst/>
              <a:latin typeface="Adobe Devanagari"/>
              <a:ea typeface="DengXian"/>
            </a:endParaRPr>
          </a:p>
        </p:txBody>
      </p:sp>
      <p:cxnSp>
        <p:nvCxnSpPr>
          <p:cNvPr id="16" name="Straight Connector 15">
            <a:extLst>
              <a:ext uri="{FF2B5EF4-FFF2-40B4-BE49-F238E27FC236}">
                <a16:creationId xmlns:a16="http://schemas.microsoft.com/office/drawing/2014/main" id="{66B5EFE7-81BA-DCDE-27E3-C35E1C548BEA}"/>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5B37D601-5A50-B753-CFBA-40CACB17DEA7}"/>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CA540424-0956-92D0-6291-0AB5D4C3B5ED}"/>
              </a:ext>
            </a:extLst>
          </p:cNvPr>
          <p:cNvSpPr>
            <a:spLocks noGrp="1"/>
          </p:cNvSpPr>
          <p:nvPr>
            <p:ph type="body" sz="quarter" idx="12"/>
          </p:nvPr>
        </p:nvSpPr>
        <p:spPr>
          <a:xfrm>
            <a:off x="6148812" y="5151817"/>
            <a:ext cx="3168127" cy="574454"/>
          </a:xfrm>
        </p:spPr>
        <p:txBody>
          <a:bodyPr>
            <a:normAutofit/>
          </a:bodyPr>
          <a:lstStyle/>
          <a:p>
            <a:pPr marL="0" indent="0">
              <a:buNone/>
            </a:pPr>
            <a:r>
              <a:rPr lang="en-US" sz="2000" b="0">
                <a:latin typeface="Cambria"/>
                <a:ea typeface="Cambria"/>
              </a:rPr>
              <a:t>specialize in cybersecurity</a:t>
            </a:r>
            <a:endParaRPr lang="en-US" sz="2000"/>
          </a:p>
        </p:txBody>
      </p:sp>
      <p:pic>
        <p:nvPicPr>
          <p:cNvPr id="4" name="Picture 3" descr="A person in a suit&#10;&#10;Description automatically generated">
            <a:extLst>
              <a:ext uri="{FF2B5EF4-FFF2-40B4-BE49-F238E27FC236}">
                <a16:creationId xmlns:a16="http://schemas.microsoft.com/office/drawing/2014/main" id="{D2FE4953-04D7-1A00-352F-977647D3EEB7}"/>
              </a:ext>
            </a:extLst>
          </p:cNvPr>
          <p:cNvPicPr>
            <a:picLocks noChangeAspect="1"/>
          </p:cNvPicPr>
          <p:nvPr/>
        </p:nvPicPr>
        <p:blipFill>
          <a:blip r:embed="rId2"/>
          <a:stretch>
            <a:fillRect/>
          </a:stretch>
        </p:blipFill>
        <p:spPr>
          <a:xfrm>
            <a:off x="93714" y="86549"/>
            <a:ext cx="1822122" cy="2336846"/>
          </a:xfrm>
          <a:prstGeom prst="rect">
            <a:avLst/>
          </a:prstGeom>
        </p:spPr>
      </p:pic>
    </p:spTree>
    <p:extLst>
      <p:ext uri="{BB962C8B-B14F-4D97-AF65-F5344CB8AC3E}">
        <p14:creationId xmlns:p14="http://schemas.microsoft.com/office/powerpoint/2010/main" val="1337545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C030FCD-E366-9074-BDA7-C04AF42606F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2EF6B733-89A1-2632-B481-E35BCA90A7D7}"/>
              </a:ext>
            </a:extLst>
          </p:cNvPr>
          <p:cNvSpPr>
            <a:spLocks noGrp="1"/>
          </p:cNvSpPr>
          <p:nvPr>
            <p:ph type="sldNum" sz="quarter" idx="4"/>
          </p:nvPr>
        </p:nvSpPr>
        <p:spPr/>
        <p:txBody>
          <a:bodyPr/>
          <a:lstStyle/>
          <a:p>
            <a:fld id="{3A98EE3D-8CD1-4C3F-BD1C-C98C9596463C}" type="slidenum">
              <a:rPr lang="en-US" smtClean="0"/>
              <a:pPr/>
              <a:t>104</a:t>
            </a:fld>
            <a:endParaRPr lang="en-US"/>
          </a:p>
        </p:txBody>
      </p:sp>
      <p:sp>
        <p:nvSpPr>
          <p:cNvPr id="8" name="Title 22">
            <a:extLst>
              <a:ext uri="{FF2B5EF4-FFF2-40B4-BE49-F238E27FC236}">
                <a16:creationId xmlns:a16="http://schemas.microsoft.com/office/drawing/2014/main" id="{23EB52A9-82C3-34D7-09A8-4687AC6A1018}"/>
              </a:ext>
            </a:extLst>
          </p:cNvPr>
          <p:cNvSpPr txBox="1">
            <a:spLocks/>
          </p:cNvSpPr>
          <p:nvPr/>
        </p:nvSpPr>
        <p:spPr>
          <a:xfrm>
            <a:off x="4882967" y="343508"/>
            <a:ext cx="2433776" cy="1524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kern="100">
                <a:latin typeface="Aptos" panose="020B0004020202020204" pitchFamily="34" charset="0"/>
                <a:ea typeface="Aptos" panose="020B0004020202020204" pitchFamily="34" charset="0"/>
                <a:cs typeface="Times New Roman" panose="02020603050405020304" pitchFamily="18" charset="0"/>
              </a:rPr>
              <a:t>Overview</a:t>
            </a:r>
            <a:br>
              <a:rPr lang="en-US">
                <a:cs typeface="Times New Roman" panose="02020603050405020304" pitchFamily="18" charset="0"/>
              </a:rPr>
            </a:br>
            <a:endParaRPr lang="en-US"/>
          </a:p>
        </p:txBody>
      </p:sp>
      <p:sp>
        <p:nvSpPr>
          <p:cNvPr id="12" name="Slide Number Placeholder 5">
            <a:extLst>
              <a:ext uri="{FF2B5EF4-FFF2-40B4-BE49-F238E27FC236}">
                <a16:creationId xmlns:a16="http://schemas.microsoft.com/office/drawing/2014/main" id="{18125BFA-80F4-5A4F-8EBD-2019475D7F63}"/>
              </a:ext>
            </a:extLst>
          </p:cNvPr>
          <p:cNvSpPr txBox="1">
            <a:spLocks/>
          </p:cNvSpPr>
          <p:nvPr/>
        </p:nvSpPr>
        <p:spPr>
          <a:xfrm>
            <a:off x="10920946" y="64431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104</a:t>
            </a:fld>
            <a:endParaRPr lang="en-US"/>
          </a:p>
        </p:txBody>
      </p:sp>
      <p:grpSp>
        <p:nvGrpSpPr>
          <p:cNvPr id="16" name="Group 15">
            <a:extLst>
              <a:ext uri="{FF2B5EF4-FFF2-40B4-BE49-F238E27FC236}">
                <a16:creationId xmlns:a16="http://schemas.microsoft.com/office/drawing/2014/main" id="{C4DFB7F6-0EBC-EBE7-6221-3561E1B141E2}"/>
              </a:ext>
            </a:extLst>
          </p:cNvPr>
          <p:cNvGrpSpPr/>
          <p:nvPr/>
        </p:nvGrpSpPr>
        <p:grpSpPr>
          <a:xfrm>
            <a:off x="0" y="6184640"/>
            <a:ext cx="12521471" cy="675048"/>
            <a:chOff x="9978" y="4726959"/>
            <a:chExt cx="9390744" cy="438766"/>
          </a:xfrm>
        </p:grpSpPr>
        <p:pic>
          <p:nvPicPr>
            <p:cNvPr id="14" name="Picture 5">
              <a:extLst>
                <a:ext uri="{FF2B5EF4-FFF2-40B4-BE49-F238E27FC236}">
                  <a16:creationId xmlns:a16="http://schemas.microsoft.com/office/drawing/2014/main" id="{1D9DC477-30CA-B170-03F2-5C78A2A23303}"/>
                </a:ext>
              </a:extLst>
            </p:cNvPr>
            <p:cNvPicPr>
              <a:picLocks noChangeAspect="1"/>
            </p:cNvPicPr>
            <p:nvPr/>
          </p:nvPicPr>
          <p:blipFill>
            <a:blip r:embed="rId2"/>
            <a:stretch>
              <a:fillRect/>
            </a:stretch>
          </p:blipFill>
          <p:spPr>
            <a:xfrm>
              <a:off x="9978" y="4726959"/>
              <a:ext cx="2825730" cy="437746"/>
            </a:xfrm>
            <a:prstGeom prst="rect">
              <a:avLst/>
            </a:prstGeom>
          </p:spPr>
        </p:pic>
        <p:sp>
          <p:nvSpPr>
            <p:cNvPr id="15" name="Date Placeholder 4">
              <a:extLst>
                <a:ext uri="{FF2B5EF4-FFF2-40B4-BE49-F238E27FC236}">
                  <a16:creationId xmlns:a16="http://schemas.microsoft.com/office/drawing/2014/main" id="{59D7446A-D0C0-065A-3036-BF33C15E556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8" name="TextBox 17">
            <a:extLst>
              <a:ext uri="{FF2B5EF4-FFF2-40B4-BE49-F238E27FC236}">
                <a16:creationId xmlns:a16="http://schemas.microsoft.com/office/drawing/2014/main" id="{C9873314-F75C-0579-B80A-B6302027F3A4}"/>
              </a:ext>
            </a:extLst>
          </p:cNvPr>
          <p:cNvSpPr txBox="1"/>
          <p:nvPr/>
        </p:nvSpPr>
        <p:spPr>
          <a:xfrm>
            <a:off x="1694148" y="1507717"/>
            <a:ext cx="8850108"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This project uses deep learning to profile organizational threats in physical security, utilizing the </a:t>
            </a:r>
            <a:r>
              <a:rPr lang="en-US" b="1">
                <a:solidFill>
                  <a:srgbClr val="202124"/>
                </a:solidFill>
              </a:rPr>
              <a:t>Real Life Violence Situations Dataset.</a:t>
            </a:r>
            <a:endParaRPr lang="en-US">
              <a:ea typeface="+mn-lt"/>
              <a:cs typeface="+mn-lt"/>
            </a:endParaRPr>
          </a:p>
          <a:p>
            <a:pPr marL="342900" indent="-342900">
              <a:buFont typeface="Arial"/>
              <a:buChar char="•"/>
            </a:pPr>
            <a:r>
              <a:rPr lang="en-US" sz="2000">
                <a:ea typeface="+mn-lt"/>
                <a:cs typeface="+mn-lt"/>
              </a:rPr>
              <a:t>The model is based on </a:t>
            </a:r>
            <a:r>
              <a:rPr lang="en-US" sz="2000" b="1">
                <a:ea typeface="+mn-lt"/>
                <a:cs typeface="+mn-lt"/>
              </a:rPr>
              <a:t>MobileNetV2</a:t>
            </a:r>
            <a:r>
              <a:rPr lang="en-US" sz="2000">
                <a:ea typeface="+mn-lt"/>
                <a:cs typeface="+mn-lt"/>
              </a:rPr>
              <a:t>, a pre-trained network for feature extraction, followed by custom layers for classification. </a:t>
            </a:r>
          </a:p>
          <a:p>
            <a:pPr marL="342900" indent="-342900">
              <a:buFont typeface="Arial"/>
              <a:buChar char="•"/>
            </a:pPr>
            <a:r>
              <a:rPr lang="en-US" sz="2000">
                <a:ea typeface="+mn-lt"/>
                <a:cs typeface="+mn-lt"/>
              </a:rPr>
              <a:t>The goal of this project is to develop a system for detecting physical threats in real-time using video feeds.</a:t>
            </a:r>
          </a:p>
          <a:p>
            <a:pPr marL="342900" indent="-342900">
              <a:buFont typeface="Arial"/>
              <a:buChar char="•"/>
            </a:pPr>
            <a:r>
              <a:rPr lang="en-US" sz="2000">
                <a:ea typeface="+mn-lt"/>
                <a:cs typeface="+mn-lt"/>
              </a:rPr>
              <a:t>The system is built on the Flask web framework, which is used to manage the video feed and present the threat detection results through an easy-to-use interface.</a:t>
            </a:r>
          </a:p>
          <a:p>
            <a:pPr marL="342900" indent="-342900">
              <a:buFont typeface="Arial"/>
              <a:buChar char="•"/>
            </a:pPr>
            <a:r>
              <a:rPr lang="en-US" sz="2000">
                <a:ea typeface="+mn-lt"/>
                <a:cs typeface="+mn-lt"/>
              </a:rPr>
              <a:t>The model is trained using sequences of frames from video data, enabling it to detect and classify violent behavior in real-time CCTV footages.</a:t>
            </a:r>
          </a:p>
          <a:p>
            <a:pPr algn="l"/>
            <a:endParaRPr lang="en-US"/>
          </a:p>
        </p:txBody>
      </p:sp>
      <p:sp>
        <p:nvSpPr>
          <p:cNvPr id="2" name="Rectangle 1">
            <a:extLst>
              <a:ext uri="{FF2B5EF4-FFF2-40B4-BE49-F238E27FC236}">
                <a16:creationId xmlns:a16="http://schemas.microsoft.com/office/drawing/2014/main" id="{C65350B0-BD77-5C14-5247-A6981C69DADA}"/>
              </a:ext>
            </a:extLst>
          </p:cNvPr>
          <p:cNvSpPr/>
          <p:nvPr/>
        </p:nvSpPr>
        <p:spPr>
          <a:xfrm>
            <a:off x="3723415" y="65144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 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57031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9B23-F711-C6B0-6E8F-25D4D2CE079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5FAF9E8-1A4F-98F9-F0CE-4BF705DD7932}"/>
              </a:ext>
            </a:extLst>
          </p:cNvPr>
          <p:cNvSpPr>
            <a:spLocks noGrp="1"/>
          </p:cNvSpPr>
          <p:nvPr>
            <p:ph type="ctrTitle"/>
          </p:nvPr>
        </p:nvSpPr>
        <p:spPr>
          <a:xfrm>
            <a:off x="531435" y="447801"/>
            <a:ext cx="6732237" cy="535460"/>
          </a:xfrm>
        </p:spPr>
        <p:txBody>
          <a:bodyPr>
            <a:normAutofit fontScale="90000"/>
          </a:bodyPr>
          <a:lstStyle/>
          <a:p>
            <a:r>
              <a:rPr lang="en-US" b="1" kern="100">
                <a:latin typeface="Aptos"/>
                <a:cs typeface="Times New Roman"/>
              </a:rPr>
              <a:t>Research Problem</a:t>
            </a:r>
            <a:endParaRPr lang="en-US"/>
          </a:p>
        </p:txBody>
      </p:sp>
      <p:sp>
        <p:nvSpPr>
          <p:cNvPr id="24" name="Text Placeholder 23">
            <a:extLst>
              <a:ext uri="{FF2B5EF4-FFF2-40B4-BE49-F238E27FC236}">
                <a16:creationId xmlns:a16="http://schemas.microsoft.com/office/drawing/2014/main" id="{6C4DBB55-54F5-2C03-B132-410BEC188E9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6" name="Slide Number Placeholder 5">
            <a:extLst>
              <a:ext uri="{FF2B5EF4-FFF2-40B4-BE49-F238E27FC236}">
                <a16:creationId xmlns:a16="http://schemas.microsoft.com/office/drawing/2014/main" id="{E2A79E1E-F28F-AC5C-22E4-040D31D45A8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105</a:t>
            </a:fld>
            <a:endParaRPr lang="en-US"/>
          </a:p>
        </p:txBody>
      </p:sp>
      <p:grpSp>
        <p:nvGrpSpPr>
          <p:cNvPr id="10" name="Group 9">
            <a:extLst>
              <a:ext uri="{FF2B5EF4-FFF2-40B4-BE49-F238E27FC236}">
                <a16:creationId xmlns:a16="http://schemas.microsoft.com/office/drawing/2014/main" id="{83E8DF71-ADD8-A33A-3A50-7DE7B66BDB35}"/>
              </a:ext>
            </a:extLst>
          </p:cNvPr>
          <p:cNvGrpSpPr/>
          <p:nvPr/>
        </p:nvGrpSpPr>
        <p:grpSpPr>
          <a:xfrm>
            <a:off x="0" y="6184643"/>
            <a:ext cx="12521471" cy="860664"/>
            <a:chOff x="9978" y="4726959"/>
            <a:chExt cx="9390744" cy="559412"/>
          </a:xfrm>
        </p:grpSpPr>
        <p:pic>
          <p:nvPicPr>
            <p:cNvPr id="8" name="Picture 5">
              <a:extLst>
                <a:ext uri="{FF2B5EF4-FFF2-40B4-BE49-F238E27FC236}">
                  <a16:creationId xmlns:a16="http://schemas.microsoft.com/office/drawing/2014/main" id="{45997A9B-6F37-4DBC-3F6B-1DEA2634F41F}"/>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4A7455E-7431-B358-1C1C-4C111CA1D2BE}"/>
                </a:ext>
              </a:extLst>
            </p:cNvPr>
            <p:cNvSpPr txBox="1">
              <a:spLocks/>
            </p:cNvSpPr>
            <p:nvPr/>
          </p:nvSpPr>
          <p:spPr>
            <a:xfrm>
              <a:off x="8105322" y="4933946"/>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6E851F6A-32DA-732C-0E5E-63E970225B7C}"/>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Box 2">
            <a:extLst>
              <a:ext uri="{FF2B5EF4-FFF2-40B4-BE49-F238E27FC236}">
                <a16:creationId xmlns:a16="http://schemas.microsoft.com/office/drawing/2014/main" id="{C7D81FD1-3E90-F7BB-8A55-8C3D72324C26}"/>
              </a:ext>
            </a:extLst>
          </p:cNvPr>
          <p:cNvSpPr txBox="1"/>
          <p:nvPr/>
        </p:nvSpPr>
        <p:spPr>
          <a:xfrm>
            <a:off x="1014301" y="1411221"/>
            <a:ext cx="630977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ptos"/>
                <a:ea typeface="+mn-lt"/>
                <a:cs typeface="+mn-lt"/>
              </a:rPr>
              <a:t>In this component, focus on continuously analyzing live video feeds to identify suspicious activities and threats in real-time. Utilizing advanced machine learning techniques such as Transfer Learning. This system ensures accurate profiling by extracting and evaluating key visual patterns from the CCTV footages. By dynamically detecting deviations from normal behavior, it provides instant and efficient real-time threat detection, crucial for enhancing organizational security and proactive surveillance monitoring.</a:t>
            </a:r>
            <a:endParaRPr lang="en-US" sz="2000">
              <a:latin typeface="Aptos"/>
            </a:endParaRPr>
          </a:p>
        </p:txBody>
      </p:sp>
    </p:spTree>
    <p:extLst>
      <p:ext uri="{BB962C8B-B14F-4D97-AF65-F5344CB8AC3E}">
        <p14:creationId xmlns:p14="http://schemas.microsoft.com/office/powerpoint/2010/main" val="2280780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7481-528F-D0E4-B1E4-B468C50ADDE6}"/>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0FA2549-978E-C0E9-B58C-203AD818DE33}"/>
              </a:ext>
            </a:extLst>
          </p:cNvPr>
          <p:cNvSpPr>
            <a:spLocks noGrp="1"/>
          </p:cNvSpPr>
          <p:nvPr>
            <p:ph type="ctrTitle"/>
          </p:nvPr>
        </p:nvSpPr>
        <p:spPr>
          <a:xfrm>
            <a:off x="531435" y="447801"/>
            <a:ext cx="6732237" cy="535460"/>
          </a:xfrm>
        </p:spPr>
        <p:txBody>
          <a:bodyPr>
            <a:normAutofit fontScale="90000"/>
          </a:bodyPr>
          <a:lstStyle/>
          <a:p>
            <a:r>
              <a:rPr lang="en-US" b="1" kern="100">
                <a:latin typeface="Aptos"/>
                <a:cs typeface="Times New Roman"/>
              </a:rPr>
              <a:t>Objectives </a:t>
            </a:r>
            <a:endParaRPr lang="en-US"/>
          </a:p>
        </p:txBody>
      </p:sp>
      <p:sp>
        <p:nvSpPr>
          <p:cNvPr id="24" name="Text Placeholder 23">
            <a:extLst>
              <a:ext uri="{FF2B5EF4-FFF2-40B4-BE49-F238E27FC236}">
                <a16:creationId xmlns:a16="http://schemas.microsoft.com/office/drawing/2014/main" id="{2C9C1038-381A-6AE7-4AFF-45D4E5272CB0}"/>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05D1045-A5FD-6431-9658-5E309651FBD9}"/>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E23C443-1D70-1420-A8C1-9CF1C67ABE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E38E16BA-2610-91D7-2B09-17EF634E84F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106</a:t>
            </a:fld>
            <a:endParaRPr lang="en-US"/>
          </a:p>
        </p:txBody>
      </p:sp>
      <p:grpSp>
        <p:nvGrpSpPr>
          <p:cNvPr id="10" name="Group 9">
            <a:extLst>
              <a:ext uri="{FF2B5EF4-FFF2-40B4-BE49-F238E27FC236}">
                <a16:creationId xmlns:a16="http://schemas.microsoft.com/office/drawing/2014/main" id="{F1ED8068-17FB-0200-8452-8540F67CD6B9}"/>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D3456FF-14D6-B191-9C02-44F8D77A77E7}"/>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5B8CD29-A25C-A29A-F67C-C731AA4BE20C}"/>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99AC080C-61F3-E01E-A431-F5139D2EDCA6}"/>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a:t>
            </a:r>
            <a:r>
              <a:rPr lang="en-US" sz="1800" b="1">
                <a:solidFill>
                  <a:schemeClr val="tx1"/>
                </a:solidFill>
              </a:rPr>
              <a:t> </a:t>
            </a:r>
            <a:r>
              <a:rPr lang="en-US" b="1">
                <a:solidFill>
                  <a:schemeClr val="tx1"/>
                </a:solidFill>
              </a:rPr>
              <a:t>K.P.A.T</a:t>
            </a:r>
            <a:r>
              <a:rPr lang="en-US" sz="1800" b="1">
                <a:solidFill>
                  <a:schemeClr val="tx1"/>
                </a:solidFill>
              </a:rPr>
              <a:t> </a:t>
            </a:r>
            <a:r>
              <a:rPr lang="en-US" b="1">
                <a:solidFill>
                  <a:schemeClr val="tx1"/>
                </a:solidFill>
              </a:rPr>
              <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4" name="TextBox 3">
            <a:extLst>
              <a:ext uri="{FF2B5EF4-FFF2-40B4-BE49-F238E27FC236}">
                <a16:creationId xmlns:a16="http://schemas.microsoft.com/office/drawing/2014/main" id="{3B354CD9-8671-D2C4-9D44-74B2F908E9D9}"/>
              </a:ext>
            </a:extLst>
          </p:cNvPr>
          <p:cNvSpPr txBox="1"/>
          <p:nvPr/>
        </p:nvSpPr>
        <p:spPr>
          <a:xfrm>
            <a:off x="667891" y="1252674"/>
            <a:ext cx="11386458" cy="4031873"/>
          </a:xfrm>
          <a:prstGeom prst="rect">
            <a:avLst/>
          </a:prstGeom>
          <a:noFill/>
        </p:spPr>
        <p:txBody>
          <a:bodyPr wrap="square" lIns="91440" tIns="45720" rIns="91440" bIns="45720" rtlCol="0" anchor="t">
            <a:spAutoFit/>
          </a:bodyPr>
          <a:lstStyle/>
          <a:p>
            <a:pPr>
              <a:lnSpc>
                <a:spcPct val="150000"/>
              </a:lnSpc>
            </a:pPr>
            <a:r>
              <a:rPr lang="en-US" sz="2000" b="1" kern="100">
                <a:latin typeface="Times New Roman"/>
                <a:ea typeface="+mn-lt"/>
                <a:cs typeface="Times New Roman"/>
              </a:rPr>
              <a:t>Main Objectives</a:t>
            </a:r>
            <a:endParaRPr lang="en-US" sz="2000" b="1">
              <a:latin typeface="Times New Roman"/>
              <a:ea typeface="+mn-lt"/>
              <a:cs typeface="Times New Roman"/>
            </a:endParaRPr>
          </a:p>
          <a:p>
            <a:pPr>
              <a:lnSpc>
                <a:spcPct val="150000"/>
              </a:lnSpc>
            </a:pPr>
            <a:endParaRPr lang="en-US" sz="2000" b="1" kern="100">
              <a:latin typeface="Times New Roman"/>
              <a:cs typeface="Times New Roman"/>
            </a:endParaRPr>
          </a:p>
          <a:p>
            <a:pPr marL="342900" indent="-342900">
              <a:buFont typeface="Arial"/>
              <a:buChar char="•"/>
            </a:pPr>
            <a:r>
              <a:rPr lang="en-US" sz="2000" kern="100">
                <a:latin typeface="Aptos"/>
                <a:cs typeface="Arial"/>
              </a:rPr>
              <a:t>Develop deep learning models that integrate video data from physical security systems for threat    detection.</a:t>
            </a:r>
            <a:endParaRPr lang="en-US">
              <a:latin typeface="Aptos"/>
            </a:endParaRPr>
          </a:p>
          <a:p>
            <a:pPr marL="342900" indent="-342900">
              <a:buFont typeface="Arial"/>
              <a:buChar char="•"/>
            </a:pPr>
            <a:r>
              <a:rPr lang="en-US" sz="2000" kern="100">
                <a:latin typeface="Aptos"/>
                <a:cs typeface="Arial"/>
              </a:rPr>
              <a:t>Enhance real-time analysis capabilities to promptly identify and respond to threats.</a:t>
            </a:r>
            <a:endParaRPr lang="en-US">
              <a:latin typeface="Aptos"/>
            </a:endParaRPr>
          </a:p>
          <a:p>
            <a:endParaRPr lang="en-US" sz="2000" kern="100">
              <a:latin typeface="Arial"/>
              <a:cs typeface="Arial"/>
            </a:endParaRPr>
          </a:p>
          <a:p>
            <a:pPr>
              <a:lnSpc>
                <a:spcPct val="150000"/>
              </a:lnSpc>
            </a:pPr>
            <a:r>
              <a:rPr lang="en-US" sz="2000" b="1">
                <a:latin typeface="Times New Roman"/>
                <a:cs typeface="Times New Roman"/>
              </a:rPr>
              <a:t>Sub Objectives</a:t>
            </a:r>
          </a:p>
          <a:p>
            <a:endParaRPr lang="en-US" b="1">
              <a:latin typeface="Times New Roman" panose="02020603050405020304" pitchFamily="18" charset="0"/>
              <a:cs typeface="Times New Roman" panose="02020603050405020304" pitchFamily="18" charset="0"/>
            </a:endParaRPr>
          </a:p>
          <a:p>
            <a:pPr marL="342900" indent="-342900">
              <a:buFont typeface="Arial"/>
              <a:buChar char="•"/>
            </a:pPr>
            <a:r>
              <a:rPr lang="en-US" sz="2000">
                <a:latin typeface="Aptos"/>
                <a:cs typeface="Arial"/>
              </a:rPr>
              <a:t>Employ edge computing to reduce latency in data processing.</a:t>
            </a:r>
            <a:endParaRPr lang="en-US" sz="2400">
              <a:latin typeface="Aptos"/>
              <a:cs typeface="Times New Roman"/>
            </a:endParaRPr>
          </a:p>
          <a:p>
            <a:pPr marL="342900" indent="-342900">
              <a:buFont typeface="Arial"/>
              <a:buChar char="•"/>
            </a:pPr>
            <a:r>
              <a:rPr lang="en-US" sz="2000">
                <a:latin typeface="Aptos"/>
                <a:cs typeface="Times New Roman"/>
              </a:rPr>
              <a:t>Display real-time Physical activity via a web-based dashboard.</a:t>
            </a:r>
            <a:endParaRPr lang="en-US" sz="2400">
              <a:latin typeface="Aptos"/>
              <a:cs typeface="Times New Roman"/>
            </a:endParaRPr>
          </a:p>
          <a:p>
            <a:pPr marL="285750" indent="-285750">
              <a:buFont typeface="Arial"/>
              <a:buChar char="•"/>
            </a:pP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804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FE81D-12C7-E38B-B51B-5DA8EA7CBEB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8A950AD-950F-5432-62C2-4F6D4B0180D2}"/>
              </a:ext>
            </a:extLst>
          </p:cNvPr>
          <p:cNvSpPr>
            <a:spLocks noGrp="1"/>
          </p:cNvSpPr>
          <p:nvPr>
            <p:ph type="ctrTitle"/>
          </p:nvPr>
        </p:nvSpPr>
        <p:spPr>
          <a:xfrm>
            <a:off x="209554" y="313424"/>
            <a:ext cx="4724264" cy="535460"/>
          </a:xfrm>
        </p:spPr>
        <p:txBody>
          <a:bodyPr>
            <a:normAutofit fontScale="90000"/>
          </a:bodyPr>
          <a:lstStyle/>
          <a:p>
            <a:r>
              <a:rPr lang="en-US" b="1" kern="100">
                <a:latin typeface="Aptos"/>
                <a:cs typeface="Times New Roman"/>
              </a:rPr>
              <a:t>Component Diagram</a:t>
            </a:r>
            <a:endParaRPr lang="en-US"/>
          </a:p>
        </p:txBody>
      </p:sp>
      <p:sp>
        <p:nvSpPr>
          <p:cNvPr id="24" name="Text Placeholder 23">
            <a:extLst>
              <a:ext uri="{FF2B5EF4-FFF2-40B4-BE49-F238E27FC236}">
                <a16:creationId xmlns:a16="http://schemas.microsoft.com/office/drawing/2014/main" id="{D1F815E2-A0DB-018B-8D17-8626C68E4742}"/>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123EA3A-0D70-1373-BED9-4450D8A6D2A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4F8AE47-1A2E-C220-CFE9-3F6975944C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E207F53-664F-35DA-2242-83A23ADE0FC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107</a:t>
            </a:fld>
            <a:endParaRPr lang="en-US"/>
          </a:p>
        </p:txBody>
      </p:sp>
      <p:grpSp>
        <p:nvGrpSpPr>
          <p:cNvPr id="10" name="Group 9">
            <a:extLst>
              <a:ext uri="{FF2B5EF4-FFF2-40B4-BE49-F238E27FC236}">
                <a16:creationId xmlns:a16="http://schemas.microsoft.com/office/drawing/2014/main" id="{F8E525C1-8A48-B138-F249-6B5C85C59EF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65C8171-7930-BA32-F026-2E490F1AF9F9}"/>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7B7B513E-4431-3B64-7548-F7426D42458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t>19/03/2025</a:t>
              </a:r>
              <a:endParaRPr lang="en-US"/>
            </a:p>
          </p:txBody>
        </p:sp>
      </p:grpSp>
      <p:sp>
        <p:nvSpPr>
          <p:cNvPr id="2" name="Rectangle 1">
            <a:extLst>
              <a:ext uri="{FF2B5EF4-FFF2-40B4-BE49-F238E27FC236}">
                <a16:creationId xmlns:a16="http://schemas.microsoft.com/office/drawing/2014/main" id="{0EF31744-1CD3-DE0D-28BE-E4685BE10141}"/>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diagram of a system&#10;&#10;AI-generated content may be incorrect.">
            <a:extLst>
              <a:ext uri="{FF2B5EF4-FFF2-40B4-BE49-F238E27FC236}">
                <a16:creationId xmlns:a16="http://schemas.microsoft.com/office/drawing/2014/main" id="{66DA7149-AB29-5F8B-C50F-ECCDB46CFB63}"/>
              </a:ext>
            </a:extLst>
          </p:cNvPr>
          <p:cNvPicPr>
            <a:picLocks noChangeAspect="1"/>
          </p:cNvPicPr>
          <p:nvPr/>
        </p:nvPicPr>
        <p:blipFill>
          <a:blip r:embed="rId6"/>
          <a:stretch>
            <a:fillRect/>
          </a:stretch>
        </p:blipFill>
        <p:spPr>
          <a:xfrm>
            <a:off x="1377461" y="909382"/>
            <a:ext cx="8880231" cy="5009928"/>
          </a:xfrm>
          <a:prstGeom prst="rect">
            <a:avLst/>
          </a:prstGeom>
        </p:spPr>
      </p:pic>
    </p:spTree>
    <p:extLst>
      <p:ext uri="{BB962C8B-B14F-4D97-AF65-F5344CB8AC3E}">
        <p14:creationId xmlns:p14="http://schemas.microsoft.com/office/powerpoint/2010/main" val="9945461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4820-400A-2BCA-69DD-F8EDF14FC5C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CB30693-D6E5-2B57-D3C0-702524C2309A}"/>
              </a:ext>
            </a:extLst>
          </p:cNvPr>
          <p:cNvSpPr>
            <a:spLocks noGrp="1"/>
          </p:cNvSpPr>
          <p:nvPr>
            <p:ph type="ctrTitle"/>
          </p:nvPr>
        </p:nvSpPr>
        <p:spPr>
          <a:xfrm>
            <a:off x="3826570" y="2383693"/>
            <a:ext cx="4302075" cy="535460"/>
          </a:xfrm>
        </p:spPr>
        <p:txBody>
          <a:bodyPr>
            <a:noAutofit/>
          </a:bodyPr>
          <a:lstStyle/>
          <a:p>
            <a:r>
              <a:rPr lang="en-US" sz="4800" b="1" kern="100">
                <a:latin typeface="Aptos"/>
                <a:cs typeface="Times New Roman"/>
              </a:rPr>
              <a:t>Methodology</a:t>
            </a:r>
            <a:endParaRPr lang="en-US" sz="4800"/>
          </a:p>
        </p:txBody>
      </p:sp>
      <p:sp>
        <p:nvSpPr>
          <p:cNvPr id="24" name="Text Placeholder 23">
            <a:extLst>
              <a:ext uri="{FF2B5EF4-FFF2-40B4-BE49-F238E27FC236}">
                <a16:creationId xmlns:a16="http://schemas.microsoft.com/office/drawing/2014/main" id="{CAB21D10-3972-2CF8-85BD-6966755BD6C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34848A36-E57B-C2F3-03F0-C8654CF4238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270782F-A1C0-4C81-CC1B-15E936BC83E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8804A9B2-040D-1A54-33D3-29BB795132A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108</a:t>
            </a:fld>
            <a:endParaRPr lang="en-US"/>
          </a:p>
        </p:txBody>
      </p:sp>
      <p:grpSp>
        <p:nvGrpSpPr>
          <p:cNvPr id="10" name="Group 9">
            <a:extLst>
              <a:ext uri="{FF2B5EF4-FFF2-40B4-BE49-F238E27FC236}">
                <a16:creationId xmlns:a16="http://schemas.microsoft.com/office/drawing/2014/main" id="{41B3B5D1-A276-F036-8722-B58EBC879A4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AAC1DF7A-1843-3FA2-1282-D87CBA26BADA}"/>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8E02192-D184-87E9-A38B-0D911B75CF3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79752114-E973-889B-46D8-C18653ED7A9A}"/>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3626769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6A80C-2D59-817A-02E3-0056A3EE55D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68D618E-5298-081B-6F10-3A7778041ED4}"/>
              </a:ext>
            </a:extLst>
          </p:cNvPr>
          <p:cNvSpPr>
            <a:spLocks noGrp="1"/>
          </p:cNvSpPr>
          <p:nvPr>
            <p:ph type="ctrTitle"/>
          </p:nvPr>
        </p:nvSpPr>
        <p:spPr>
          <a:xfrm>
            <a:off x="613813" y="193062"/>
            <a:ext cx="6732237" cy="1524000"/>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12" name="Freeform: Shape 11">
            <a:extLst>
              <a:ext uri="{FF2B5EF4-FFF2-40B4-BE49-F238E27FC236}">
                <a16:creationId xmlns:a16="http://schemas.microsoft.com/office/drawing/2014/main" id="{45D55A34-317D-3B54-40BF-2B35AD107CC1}"/>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356D8EA-B9B9-BF86-C46D-7CD7E8C3D86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CBCEECA5-1119-07C5-A15F-922F0ECB018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109</a:t>
            </a:fld>
            <a:endParaRPr lang="en-US"/>
          </a:p>
        </p:txBody>
      </p:sp>
      <p:grpSp>
        <p:nvGrpSpPr>
          <p:cNvPr id="10" name="Group 9">
            <a:extLst>
              <a:ext uri="{FF2B5EF4-FFF2-40B4-BE49-F238E27FC236}">
                <a16:creationId xmlns:a16="http://schemas.microsoft.com/office/drawing/2014/main" id="{E0E51D0E-E060-9D45-379B-F36C1EE543F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4076CEB-15E1-DBDC-0C87-B23AF78A043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0CF8D8-B988-9F99-B105-A8F50F9FDCF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Content Placeholder 3">
            <a:extLst>
              <a:ext uri="{FF2B5EF4-FFF2-40B4-BE49-F238E27FC236}">
                <a16:creationId xmlns:a16="http://schemas.microsoft.com/office/drawing/2014/main" id="{CB63F0C9-7531-9806-78F5-BB23ED3F407A}"/>
              </a:ext>
            </a:extLst>
          </p:cNvPr>
          <p:cNvSpPr>
            <a:spLocks noGrp="1"/>
          </p:cNvSpPr>
          <p:nvPr>
            <p:ph sz="quarter" idx="17"/>
          </p:nvPr>
        </p:nvSpPr>
        <p:spPr>
          <a:xfrm>
            <a:off x="739661" y="1441229"/>
            <a:ext cx="8329734" cy="3016593"/>
          </a:xfrm>
        </p:spPr>
        <p:txBody>
          <a:bodyPr vert="horz" lIns="0" tIns="45720" rIns="0" bIns="45720" rtlCol="0" anchor="t">
            <a:normAutofit/>
          </a:bodyPr>
          <a:lstStyle/>
          <a:p>
            <a:r>
              <a:rPr lang="en-US" sz="1800">
                <a:solidFill>
                  <a:srgbClr val="3C4043"/>
                </a:solidFill>
                <a:ea typeface="+mn-lt"/>
                <a:cs typeface="+mn-lt"/>
              </a:rPr>
              <a:t>The dataset contains Videos from the </a:t>
            </a:r>
            <a:r>
              <a:rPr lang="en-US" sz="1800">
                <a:solidFill>
                  <a:srgbClr val="202124"/>
                </a:solidFill>
              </a:rPr>
              <a:t>Real Life Violence Situations Dataset, </a:t>
            </a:r>
            <a:r>
              <a:rPr lang="en-US" sz="1800">
                <a:solidFill>
                  <a:srgbClr val="3C4043"/>
                </a:solidFill>
              </a:rPr>
              <a:t>used</a:t>
            </a:r>
            <a:r>
              <a:rPr lang="en-US" sz="1800">
                <a:solidFill>
                  <a:srgbClr val="3C4043"/>
                </a:solidFill>
                <a:ea typeface="+mn-lt"/>
                <a:cs typeface="+mn-lt"/>
              </a:rPr>
              <a:t> for Real-world Anomaly Detection in Surveillance Videos.</a:t>
            </a:r>
            <a:endParaRPr lang="en-US"/>
          </a:p>
        </p:txBody>
      </p:sp>
      <p:sp>
        <p:nvSpPr>
          <p:cNvPr id="2" name="Rectangle 1">
            <a:extLst>
              <a:ext uri="{FF2B5EF4-FFF2-40B4-BE49-F238E27FC236}">
                <a16:creationId xmlns:a16="http://schemas.microsoft.com/office/drawing/2014/main" id="{4CE5023B-0810-8225-39A9-6C4BB184AA60}"/>
              </a:ext>
            </a:extLst>
          </p:cNvPr>
          <p:cNvSpPr/>
          <p:nvPr/>
        </p:nvSpPr>
        <p:spPr>
          <a:xfrm>
            <a:off x="3825566" y="655322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screenshot of a computer&#10;&#10;AI-generated content may be incorrect.">
            <a:extLst>
              <a:ext uri="{FF2B5EF4-FFF2-40B4-BE49-F238E27FC236}">
                <a16:creationId xmlns:a16="http://schemas.microsoft.com/office/drawing/2014/main" id="{0C0EE4BD-FBEE-CC91-BCB6-92E914E361BA}"/>
              </a:ext>
            </a:extLst>
          </p:cNvPr>
          <p:cNvPicPr>
            <a:picLocks noChangeAspect="1"/>
          </p:cNvPicPr>
          <p:nvPr/>
        </p:nvPicPr>
        <p:blipFill>
          <a:blip r:embed="rId5"/>
          <a:stretch>
            <a:fillRect/>
          </a:stretch>
        </p:blipFill>
        <p:spPr>
          <a:xfrm>
            <a:off x="998782" y="2369770"/>
            <a:ext cx="7425836" cy="3628781"/>
          </a:xfrm>
          <a:prstGeom prst="rect">
            <a:avLst/>
          </a:prstGeom>
        </p:spPr>
      </p:pic>
    </p:spTree>
    <p:extLst>
      <p:ext uri="{BB962C8B-B14F-4D97-AF65-F5344CB8AC3E}">
        <p14:creationId xmlns:p14="http://schemas.microsoft.com/office/powerpoint/2010/main" val="21523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AF142-4B8E-DA19-5EFF-2DE53BCE591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421CD631-BA3F-67E5-A991-05B63289F9A0}"/>
              </a:ext>
            </a:extLst>
          </p:cNvPr>
          <p:cNvSpPr>
            <a:spLocks noGrp="1"/>
          </p:cNvSpPr>
          <p:nvPr>
            <p:ph type="ctrTitle"/>
          </p:nvPr>
        </p:nvSpPr>
        <p:spPr>
          <a:xfrm>
            <a:off x="209554" y="313424"/>
            <a:ext cx="4724264" cy="535460"/>
          </a:xfrm>
        </p:spPr>
        <p:txBody>
          <a:bodyPr>
            <a:normAutofit fontScale="90000"/>
          </a:bodyPr>
          <a:lstStyle/>
          <a:p>
            <a:r>
              <a:rPr lang="en-US" b="1" kern="100">
                <a:latin typeface="Aptos"/>
                <a:cs typeface="Times New Roman"/>
              </a:rPr>
              <a:t>Component Diagram</a:t>
            </a:r>
            <a:endParaRPr lang="en-US"/>
          </a:p>
        </p:txBody>
      </p:sp>
      <p:sp>
        <p:nvSpPr>
          <p:cNvPr id="24" name="Text Placeholder 23">
            <a:extLst>
              <a:ext uri="{FF2B5EF4-FFF2-40B4-BE49-F238E27FC236}">
                <a16:creationId xmlns:a16="http://schemas.microsoft.com/office/drawing/2014/main" id="{2CC8B7A3-0918-FBB5-F79B-A466B0ED37DF}"/>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AEC5CE5-82DE-9481-E31F-7F6A5538FD0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D0AD659-1CF9-522C-CF48-D1C929510AB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F579BCD-C4F3-DE13-7BD8-F014C64B8E9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a:p>
        </p:txBody>
      </p:sp>
      <p:grpSp>
        <p:nvGrpSpPr>
          <p:cNvPr id="10" name="Group 9">
            <a:extLst>
              <a:ext uri="{FF2B5EF4-FFF2-40B4-BE49-F238E27FC236}">
                <a16:creationId xmlns:a16="http://schemas.microsoft.com/office/drawing/2014/main" id="{6A023C11-74A1-43C3-FE61-BAA21242FD9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32275194-DCFB-472D-4127-0D951CA8A597}"/>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6485C0F0-6264-FCDE-2EA0-515EF9CEE7B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2" name="Rectangle 1">
            <a:extLst>
              <a:ext uri="{FF2B5EF4-FFF2-40B4-BE49-F238E27FC236}">
                <a16:creationId xmlns:a16="http://schemas.microsoft.com/office/drawing/2014/main" id="{B83BF3B0-286F-32FD-39A6-DED56023C97D}"/>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diagram of a system&#10;&#10;AI-generated content may be incorrect.">
            <a:extLst>
              <a:ext uri="{FF2B5EF4-FFF2-40B4-BE49-F238E27FC236}">
                <a16:creationId xmlns:a16="http://schemas.microsoft.com/office/drawing/2014/main" id="{CDBE34C7-8F32-C6E0-B640-C73AA2BA4B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4141" y="693891"/>
            <a:ext cx="8604025" cy="5481874"/>
          </a:xfrm>
          <a:prstGeom prst="rect">
            <a:avLst/>
          </a:prstGeom>
          <a:noFill/>
          <a:ln>
            <a:noFill/>
          </a:ln>
        </p:spPr>
      </p:pic>
    </p:spTree>
    <p:extLst>
      <p:ext uri="{BB962C8B-B14F-4D97-AF65-F5344CB8AC3E}">
        <p14:creationId xmlns:p14="http://schemas.microsoft.com/office/powerpoint/2010/main" val="42309698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1933-4049-8698-D93D-74F3513A154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0BD0553-0F13-D611-C406-8E6F9B801A91}"/>
              </a:ext>
            </a:extLst>
          </p:cNvPr>
          <p:cNvSpPr>
            <a:spLocks noGrp="1"/>
          </p:cNvSpPr>
          <p:nvPr>
            <p:ph type="ctrTitle"/>
          </p:nvPr>
        </p:nvSpPr>
        <p:spPr>
          <a:xfrm>
            <a:off x="555198" y="783123"/>
            <a:ext cx="7103467" cy="928077"/>
          </a:xfrm>
        </p:spPr>
        <p:txBody>
          <a:bodyPr vert="horz" lIns="91440" tIns="45720" rIns="91440" bIns="45720" rtlCol="0" anchor="b">
            <a:noAutofit/>
          </a:bodyPr>
          <a:lstStyle/>
          <a:p>
            <a:r>
              <a:rPr lang="en-US" sz="3200" b="1">
                <a:latin typeface="Aptos Display"/>
                <a:ea typeface="Roboto"/>
                <a:cs typeface="Roboto"/>
              </a:rPr>
              <a:t>Importing Libraries and Importing Specific Modules</a:t>
            </a:r>
          </a:p>
          <a:p>
            <a:endParaRPr lang="en-US" sz="1900">
              <a:solidFill>
                <a:srgbClr val="E3E3E3"/>
              </a:solidFill>
              <a:latin typeface="Roboto"/>
              <a:ea typeface="Roboto"/>
              <a:cs typeface="Roboto"/>
            </a:endParaRPr>
          </a:p>
        </p:txBody>
      </p:sp>
      <p:pic>
        <p:nvPicPr>
          <p:cNvPr id="13" name="Graphic 12">
            <a:extLst>
              <a:ext uri="{FF2B5EF4-FFF2-40B4-BE49-F238E27FC236}">
                <a16:creationId xmlns:a16="http://schemas.microsoft.com/office/drawing/2014/main" id="{C84C51DF-4374-126F-F896-6E40B5FAC7A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7D4660D-A276-AA8B-1978-D78F4D8217D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110</a:t>
            </a:fld>
            <a:endParaRPr lang="en-US"/>
          </a:p>
        </p:txBody>
      </p:sp>
      <p:grpSp>
        <p:nvGrpSpPr>
          <p:cNvPr id="10" name="Group 9">
            <a:extLst>
              <a:ext uri="{FF2B5EF4-FFF2-40B4-BE49-F238E27FC236}">
                <a16:creationId xmlns:a16="http://schemas.microsoft.com/office/drawing/2014/main" id="{B7A78865-A347-03F5-3575-58748982BB2F}"/>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471454C3-F493-1AED-DC53-C1DE99295DE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D9526C82-2F72-E06B-E99C-9A098FDD08F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6" name="TextBox 15">
            <a:extLst>
              <a:ext uri="{FF2B5EF4-FFF2-40B4-BE49-F238E27FC236}">
                <a16:creationId xmlns:a16="http://schemas.microsoft.com/office/drawing/2014/main" id="{BE72FCA9-8A16-03EC-B58F-53F0F21CA09D}"/>
              </a:ext>
            </a:extLst>
          </p:cNvPr>
          <p:cNvSpPr txBox="1"/>
          <p:nvPr/>
        </p:nvSpPr>
        <p:spPr>
          <a:xfrm>
            <a:off x="145724" y="1591570"/>
            <a:ext cx="58102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Roboto"/>
                <a:ea typeface="Roboto"/>
                <a:cs typeface="Roboto"/>
              </a:rPr>
              <a:t>This code snippet starts by importing several Python libraries</a:t>
            </a:r>
            <a:endParaRPr lang="en-US" sz="1400"/>
          </a:p>
          <a:p>
            <a:pPr algn="l"/>
            <a:endParaRPr lang="en-US"/>
          </a:p>
        </p:txBody>
      </p:sp>
      <p:sp>
        <p:nvSpPr>
          <p:cNvPr id="2" name="Rectangle 1">
            <a:extLst>
              <a:ext uri="{FF2B5EF4-FFF2-40B4-BE49-F238E27FC236}">
                <a16:creationId xmlns:a16="http://schemas.microsoft.com/office/drawing/2014/main" id="{A26387C2-5BED-24AA-1B7B-28A850ABE053}"/>
              </a:ext>
            </a:extLst>
          </p:cNvPr>
          <p:cNvSpPr/>
          <p:nvPr/>
        </p:nvSpPr>
        <p:spPr>
          <a:xfrm>
            <a:off x="3912377"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Content Placeholder 6" descr="A screen shot of a computer&#10;&#10;AI-generated content may be incorrect.">
            <a:extLst>
              <a:ext uri="{FF2B5EF4-FFF2-40B4-BE49-F238E27FC236}">
                <a16:creationId xmlns:a16="http://schemas.microsoft.com/office/drawing/2014/main" id="{A41ADD5C-0C97-2F48-83BC-0F2FD6EA5D98}"/>
              </a:ext>
            </a:extLst>
          </p:cNvPr>
          <p:cNvPicPr>
            <a:picLocks noGrp="1" noChangeAspect="1"/>
          </p:cNvPicPr>
          <p:nvPr>
            <p:ph sz="quarter" idx="17"/>
          </p:nvPr>
        </p:nvPicPr>
        <p:blipFill>
          <a:blip r:embed="rId5"/>
          <a:stretch>
            <a:fillRect/>
          </a:stretch>
        </p:blipFill>
        <p:spPr>
          <a:xfrm>
            <a:off x="482485" y="2471078"/>
            <a:ext cx="5135684" cy="2691911"/>
          </a:xfrm>
        </p:spPr>
      </p:pic>
      <p:sp>
        <p:nvSpPr>
          <p:cNvPr id="5" name="TextBox 4">
            <a:extLst>
              <a:ext uri="{FF2B5EF4-FFF2-40B4-BE49-F238E27FC236}">
                <a16:creationId xmlns:a16="http://schemas.microsoft.com/office/drawing/2014/main" id="{9738DB20-09C2-461D-2229-78F4621FA73C}"/>
              </a:ext>
            </a:extLst>
          </p:cNvPr>
          <p:cNvSpPr txBox="1"/>
          <p:nvPr/>
        </p:nvSpPr>
        <p:spPr>
          <a:xfrm>
            <a:off x="6095185" y="1591570"/>
            <a:ext cx="58102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latin typeface="Roboto"/>
                <a:ea typeface="Roboto"/>
                <a:cs typeface="Roboto"/>
              </a:rPr>
              <a:t>This section imports specific modules from the libraries</a:t>
            </a:r>
            <a:endParaRPr lang="en-US" sz="1100"/>
          </a:p>
          <a:p>
            <a:pPr algn="l"/>
            <a:endParaRPr lang="en-US"/>
          </a:p>
        </p:txBody>
      </p:sp>
      <p:pic>
        <p:nvPicPr>
          <p:cNvPr id="14" name="Picture 13" descr="A screen shot of a computer&#10;&#10;AI-generated content may be incorrect.">
            <a:extLst>
              <a:ext uri="{FF2B5EF4-FFF2-40B4-BE49-F238E27FC236}">
                <a16:creationId xmlns:a16="http://schemas.microsoft.com/office/drawing/2014/main" id="{A8084938-D523-D63E-E9E0-F65FC9A4E24E}"/>
              </a:ext>
            </a:extLst>
          </p:cNvPr>
          <p:cNvPicPr>
            <a:picLocks noChangeAspect="1"/>
          </p:cNvPicPr>
          <p:nvPr/>
        </p:nvPicPr>
        <p:blipFill>
          <a:blip r:embed="rId6"/>
          <a:stretch>
            <a:fillRect/>
          </a:stretch>
        </p:blipFill>
        <p:spPr>
          <a:xfrm>
            <a:off x="6602657" y="2474181"/>
            <a:ext cx="4789609" cy="1616562"/>
          </a:xfrm>
          <a:prstGeom prst="rect">
            <a:avLst/>
          </a:prstGeom>
        </p:spPr>
      </p:pic>
    </p:spTree>
    <p:extLst>
      <p:ext uri="{BB962C8B-B14F-4D97-AF65-F5344CB8AC3E}">
        <p14:creationId xmlns:p14="http://schemas.microsoft.com/office/powerpoint/2010/main" val="9198642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C030FCD-E366-9074-BDA7-C04AF42606F2}"/>
              </a:ext>
            </a:extLst>
          </p:cNvPr>
          <p:cNvSpPr>
            <a:spLocks noGrp="1"/>
          </p:cNvSpPr>
          <p:nvPr>
            <p:ph type="ftr" sz="quarter" idx="3"/>
          </p:nvPr>
        </p:nvSpPr>
        <p:spPr/>
        <p:txBody>
          <a:bodyPr/>
          <a:lstStyle/>
          <a:p>
            <a:r>
              <a:rPr lang="en-US"/>
              <a:t>Add footer here</a:t>
            </a:r>
          </a:p>
        </p:txBody>
      </p:sp>
      <p:sp>
        <p:nvSpPr>
          <p:cNvPr id="3" name="Title 22">
            <a:extLst>
              <a:ext uri="{FF2B5EF4-FFF2-40B4-BE49-F238E27FC236}">
                <a16:creationId xmlns:a16="http://schemas.microsoft.com/office/drawing/2014/main" id="{B8124BC5-3BE7-8A70-2ADC-63B5E8140CE8}"/>
              </a:ext>
            </a:extLst>
          </p:cNvPr>
          <p:cNvSpPr>
            <a:spLocks noGrp="1"/>
          </p:cNvSpPr>
          <p:nvPr>
            <p:ph type="ctrTitle"/>
          </p:nvPr>
        </p:nvSpPr>
        <p:spPr>
          <a:xfrm>
            <a:off x="525890" y="284892"/>
            <a:ext cx="7103467" cy="928077"/>
          </a:xfrm>
        </p:spPr>
        <p:txBody>
          <a:bodyPr>
            <a:normAutofit/>
          </a:bodyPr>
          <a:lstStyle/>
          <a:p>
            <a:r>
              <a:rPr lang="en-US" sz="3200" b="1">
                <a:latin typeface="Roboto"/>
                <a:ea typeface="Roboto"/>
                <a:cs typeface="Roboto"/>
              </a:rPr>
              <a:t>Extracting Frames</a:t>
            </a:r>
            <a:endParaRPr lang="en-US" sz="3200"/>
          </a:p>
          <a:p>
            <a:endParaRPr lang="en-US" b="1" kern="100">
              <a:latin typeface="Aptos"/>
              <a:cs typeface="Times New Roman"/>
            </a:endParaRPr>
          </a:p>
        </p:txBody>
      </p:sp>
      <p:sp>
        <p:nvSpPr>
          <p:cNvPr id="13" name="Slide Number Placeholder 5">
            <a:extLst>
              <a:ext uri="{FF2B5EF4-FFF2-40B4-BE49-F238E27FC236}">
                <a16:creationId xmlns:a16="http://schemas.microsoft.com/office/drawing/2014/main" id="{65405249-33E1-265A-0B02-853CCF6628A3}"/>
              </a:ext>
            </a:extLst>
          </p:cNvPr>
          <p:cNvSpPr txBox="1">
            <a:spLocks/>
          </p:cNvSpPr>
          <p:nvPr/>
        </p:nvSpPr>
        <p:spPr>
          <a:xfrm>
            <a:off x="11073346" y="65955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111</a:t>
            </a:fld>
            <a:endParaRPr lang="en-US"/>
          </a:p>
        </p:txBody>
      </p:sp>
      <p:pic>
        <p:nvPicPr>
          <p:cNvPr id="19" name="Picture 5">
            <a:extLst>
              <a:ext uri="{FF2B5EF4-FFF2-40B4-BE49-F238E27FC236}">
                <a16:creationId xmlns:a16="http://schemas.microsoft.com/office/drawing/2014/main" id="{D2773DCD-ABFC-0558-AD00-5F5C38FE7DB5}"/>
              </a:ext>
            </a:extLst>
          </p:cNvPr>
          <p:cNvPicPr>
            <a:picLocks noChangeAspect="1"/>
          </p:cNvPicPr>
          <p:nvPr/>
        </p:nvPicPr>
        <p:blipFill>
          <a:blip r:embed="rId2"/>
          <a:stretch>
            <a:fillRect/>
          </a:stretch>
        </p:blipFill>
        <p:spPr>
          <a:xfrm>
            <a:off x="0" y="6184643"/>
            <a:ext cx="3767784" cy="673479"/>
          </a:xfrm>
          <a:prstGeom prst="rect">
            <a:avLst/>
          </a:prstGeom>
        </p:spPr>
      </p:pic>
      <p:sp>
        <p:nvSpPr>
          <p:cNvPr id="23" name="TextBox 22">
            <a:extLst>
              <a:ext uri="{FF2B5EF4-FFF2-40B4-BE49-F238E27FC236}">
                <a16:creationId xmlns:a16="http://schemas.microsoft.com/office/drawing/2014/main" id="{73BC1255-B904-E554-E14B-5CFBFB07D66A}"/>
              </a:ext>
            </a:extLst>
          </p:cNvPr>
          <p:cNvSpPr txBox="1"/>
          <p:nvPr/>
        </p:nvSpPr>
        <p:spPr>
          <a:xfrm>
            <a:off x="526724" y="1454801"/>
            <a:ext cx="5048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rPr>
              <a:t>Define some variables.</a:t>
            </a:r>
            <a:endParaRPr lang="en-US"/>
          </a:p>
          <a:p>
            <a:endParaRPr lang="en-US">
              <a:latin typeface="Century Gothic"/>
            </a:endParaRPr>
          </a:p>
        </p:txBody>
      </p:sp>
      <p:sp>
        <p:nvSpPr>
          <p:cNvPr id="25" name="TextBox 24">
            <a:extLst>
              <a:ext uri="{FF2B5EF4-FFF2-40B4-BE49-F238E27FC236}">
                <a16:creationId xmlns:a16="http://schemas.microsoft.com/office/drawing/2014/main" id="{4829BAC4-8E02-38D4-401E-55DA4E795295}"/>
              </a:ext>
            </a:extLst>
          </p:cNvPr>
          <p:cNvSpPr txBox="1"/>
          <p:nvPr/>
        </p:nvSpPr>
        <p:spPr>
          <a:xfrm>
            <a:off x="6326554" y="748322"/>
            <a:ext cx="5341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Primary goal is to extract a specific number of frames from a video file and pre-process them for use in a machine learning model.</a:t>
            </a:r>
          </a:p>
          <a:p>
            <a:endParaRPr lang="en-US">
              <a:latin typeface="Aptos"/>
            </a:endParaRPr>
          </a:p>
        </p:txBody>
      </p:sp>
      <p:sp>
        <p:nvSpPr>
          <p:cNvPr id="4" name="Date Placeholder 4">
            <a:extLst>
              <a:ext uri="{FF2B5EF4-FFF2-40B4-BE49-F238E27FC236}">
                <a16:creationId xmlns:a16="http://schemas.microsoft.com/office/drawing/2014/main" id="{DB3CC239-2F3B-9ADA-61FF-4CB1A822A71D}"/>
              </a:ext>
            </a:extLst>
          </p:cNvPr>
          <p:cNvSpPr txBox="1">
            <a:spLocks/>
          </p:cNvSpPr>
          <p:nvPr/>
        </p:nvSpPr>
        <p:spPr>
          <a:xfrm>
            <a:off x="10794205" y="6317477"/>
            <a:ext cx="1727266" cy="5422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t>19/03/2025</a:t>
            </a:r>
            <a:endParaRPr lang="en-US"/>
          </a:p>
        </p:txBody>
      </p:sp>
      <p:sp>
        <p:nvSpPr>
          <p:cNvPr id="2" name="Rectangle 1">
            <a:extLst>
              <a:ext uri="{FF2B5EF4-FFF2-40B4-BE49-F238E27FC236}">
                <a16:creationId xmlns:a16="http://schemas.microsoft.com/office/drawing/2014/main" id="{649334F1-FCE0-1159-8A2D-99594A6759CE}"/>
              </a:ext>
            </a:extLst>
          </p:cNvPr>
          <p:cNvSpPr/>
          <p:nvPr/>
        </p:nvSpPr>
        <p:spPr>
          <a:xfrm>
            <a:off x="3838269" y="646105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8" name="Content Placeholder 7" descr="A screen shot of a computer&#10;&#10;AI-generated content may be incorrect.">
            <a:extLst>
              <a:ext uri="{FF2B5EF4-FFF2-40B4-BE49-F238E27FC236}">
                <a16:creationId xmlns:a16="http://schemas.microsoft.com/office/drawing/2014/main" id="{4DA229B0-F0F1-E0BB-53C0-ABB35A16EF2E}"/>
              </a:ext>
            </a:extLst>
          </p:cNvPr>
          <p:cNvPicPr>
            <a:picLocks noGrp="1" noChangeAspect="1"/>
          </p:cNvPicPr>
          <p:nvPr>
            <p:ph sz="quarter" idx="17"/>
          </p:nvPr>
        </p:nvPicPr>
        <p:blipFill>
          <a:blip r:embed="rId3"/>
          <a:stretch>
            <a:fillRect/>
          </a:stretch>
        </p:blipFill>
        <p:spPr>
          <a:xfrm>
            <a:off x="640014" y="2284030"/>
            <a:ext cx="5055090" cy="1738999"/>
          </a:xfrm>
        </p:spPr>
      </p:pic>
      <p:pic>
        <p:nvPicPr>
          <p:cNvPr id="9" name="Picture 8" descr="A screenshot of a computer program&#10;&#10;AI-generated content may be incorrect.">
            <a:extLst>
              <a:ext uri="{FF2B5EF4-FFF2-40B4-BE49-F238E27FC236}">
                <a16:creationId xmlns:a16="http://schemas.microsoft.com/office/drawing/2014/main" id="{3451C038-2072-19AA-92D3-D9552D210A30}"/>
              </a:ext>
            </a:extLst>
          </p:cNvPr>
          <p:cNvPicPr>
            <a:picLocks noChangeAspect="1"/>
          </p:cNvPicPr>
          <p:nvPr/>
        </p:nvPicPr>
        <p:blipFill>
          <a:blip r:embed="rId4"/>
          <a:stretch>
            <a:fillRect/>
          </a:stretch>
        </p:blipFill>
        <p:spPr>
          <a:xfrm>
            <a:off x="6873178" y="1690077"/>
            <a:ext cx="4258340" cy="4601309"/>
          </a:xfrm>
          <a:prstGeom prst="rect">
            <a:avLst/>
          </a:prstGeom>
        </p:spPr>
      </p:pic>
    </p:spTree>
    <p:extLst>
      <p:ext uri="{BB962C8B-B14F-4D97-AF65-F5344CB8AC3E}">
        <p14:creationId xmlns:p14="http://schemas.microsoft.com/office/powerpoint/2010/main" val="2361212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714738"/>
            <a:ext cx="9956081" cy="732693"/>
          </a:xfrm>
        </p:spPr>
        <p:txBody>
          <a:bodyPr>
            <a:normAutofit/>
          </a:bodyPr>
          <a:lstStyle/>
          <a:p>
            <a:r>
              <a:rPr lang="en-US" sz="3200">
                <a:latin typeface="Roboto Bold"/>
                <a:ea typeface="+mj-lt"/>
                <a:cs typeface="+mj-lt"/>
              </a:rPr>
              <a:t>Creating the Data</a:t>
            </a:r>
          </a:p>
          <a:p>
            <a:endParaRPr lang="en-US" b="1">
              <a:latin typeface="Aptos"/>
              <a:cs typeface="Times New Roman"/>
            </a:endParaRP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112</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821428" y="1108808"/>
            <a:ext cx="97073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This function is designed to prepare the video data for training a machine learning model to classify videos as either "Violence" or "</a:t>
            </a:r>
            <a:r>
              <a:rPr lang="en-US" err="1">
                <a:latin typeface="Aptos"/>
                <a:ea typeface="Roboto"/>
                <a:cs typeface="Roboto"/>
              </a:rPr>
              <a:t>NonViolence</a:t>
            </a:r>
            <a:r>
              <a:rPr lang="en-US">
                <a:latin typeface="Aptos"/>
                <a:ea typeface="Roboto"/>
                <a:cs typeface="Roboto"/>
              </a:rPr>
              <a:t>".</a:t>
            </a:r>
            <a:endParaRPr lang="en-US">
              <a:latin typeface="Aptos"/>
            </a:endParaRPr>
          </a:p>
          <a:p>
            <a:pPr marL="285750" indent="-285750">
              <a:buFont typeface="Arial"/>
              <a:buChar char="•"/>
            </a:pPr>
            <a:endParaRPr lang="en-US" b="1">
              <a:latin typeface="Aptos"/>
            </a:endParaRPr>
          </a:p>
          <a:p>
            <a:pPr algn="l"/>
            <a:endParaRPr lang="en-US"/>
          </a:p>
        </p:txBody>
      </p:sp>
      <p:sp>
        <p:nvSpPr>
          <p:cNvPr id="2" name="Rectangle 1">
            <a:extLst>
              <a:ext uri="{FF2B5EF4-FFF2-40B4-BE49-F238E27FC236}">
                <a16:creationId xmlns:a16="http://schemas.microsoft.com/office/drawing/2014/main" id="{79B86A8A-B258-023F-B5EE-A636C54384E2}"/>
              </a:ext>
            </a:extLst>
          </p:cNvPr>
          <p:cNvSpPr/>
          <p:nvPr/>
        </p:nvSpPr>
        <p:spPr>
          <a:xfrm>
            <a:off x="3850000"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1" name="Content Placeholder 10" descr="A screenshot of a computer program&#10;&#10;AI-generated content may be incorrect.">
            <a:extLst>
              <a:ext uri="{FF2B5EF4-FFF2-40B4-BE49-F238E27FC236}">
                <a16:creationId xmlns:a16="http://schemas.microsoft.com/office/drawing/2014/main" id="{103B0246-0F93-B107-E5DF-1F9C328BE464}"/>
              </a:ext>
            </a:extLst>
          </p:cNvPr>
          <p:cNvPicPr>
            <a:picLocks noGrp="1" noChangeAspect="1"/>
          </p:cNvPicPr>
          <p:nvPr>
            <p:ph sz="quarter" idx="17"/>
          </p:nvPr>
        </p:nvPicPr>
        <p:blipFill>
          <a:blip r:embed="rId5"/>
          <a:stretch>
            <a:fillRect/>
          </a:stretch>
        </p:blipFill>
        <p:spPr>
          <a:xfrm>
            <a:off x="2825394" y="1704999"/>
            <a:ext cx="4806944" cy="4692992"/>
          </a:xfrm>
        </p:spPr>
      </p:pic>
    </p:spTree>
    <p:extLst>
      <p:ext uri="{BB962C8B-B14F-4D97-AF65-F5344CB8AC3E}">
        <p14:creationId xmlns:p14="http://schemas.microsoft.com/office/powerpoint/2010/main" val="1513134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564967" y="265354"/>
            <a:ext cx="9956081" cy="732693"/>
          </a:xfrm>
        </p:spPr>
        <p:txBody>
          <a:bodyPr>
            <a:normAutofit/>
          </a:bodyPr>
          <a:lstStyle/>
          <a:p>
            <a:r>
              <a:rPr lang="en-US" sz="3200" b="1">
                <a:latin typeface="Roboto Bold"/>
                <a:ea typeface="+mj-lt"/>
                <a:cs typeface="+mj-lt"/>
              </a:rPr>
              <a:t>Creating the Data</a:t>
            </a:r>
            <a:endParaRPr lang="en-US">
              <a:latin typeface="Roboto Bold"/>
              <a:ea typeface="Roboto Bold"/>
              <a:cs typeface="Roboto Bold"/>
            </a:endParaRPr>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113</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801890" y="1333500"/>
            <a:ext cx="316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Storing the results.</a:t>
            </a:r>
            <a:endParaRPr lang="en-US">
              <a:latin typeface="Aptos"/>
            </a:endParaRPr>
          </a:p>
        </p:txBody>
      </p:sp>
      <p:pic>
        <p:nvPicPr>
          <p:cNvPr id="5" name="Content Placeholder 4">
            <a:extLst>
              <a:ext uri="{FF2B5EF4-FFF2-40B4-BE49-F238E27FC236}">
                <a16:creationId xmlns:a16="http://schemas.microsoft.com/office/drawing/2014/main" id="{1A2D8736-6AFB-9F19-FC3C-26DE7CFBBDD4}"/>
              </a:ext>
            </a:extLst>
          </p:cNvPr>
          <p:cNvPicPr>
            <a:picLocks noGrp="1" noChangeAspect="1"/>
          </p:cNvPicPr>
          <p:nvPr>
            <p:ph sz="quarter" idx="17"/>
          </p:nvPr>
        </p:nvPicPr>
        <p:blipFill>
          <a:blip r:embed="rId5"/>
          <a:stretch>
            <a:fillRect/>
          </a:stretch>
        </p:blipFill>
        <p:spPr>
          <a:xfrm>
            <a:off x="727083" y="1912644"/>
            <a:ext cx="4812567" cy="477471"/>
          </a:xfrm>
        </p:spPr>
      </p:pic>
      <p:sp>
        <p:nvSpPr>
          <p:cNvPr id="11" name="TextBox 10">
            <a:extLst>
              <a:ext uri="{FF2B5EF4-FFF2-40B4-BE49-F238E27FC236}">
                <a16:creationId xmlns:a16="http://schemas.microsoft.com/office/drawing/2014/main" id="{F4E57B39-2308-4C76-A70D-CDC97B0261E4}"/>
              </a:ext>
            </a:extLst>
          </p:cNvPr>
          <p:cNvSpPr txBox="1"/>
          <p:nvPr/>
        </p:nvSpPr>
        <p:spPr>
          <a:xfrm>
            <a:off x="5823274" y="1343269"/>
            <a:ext cx="63662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This section of the code is focused on saving the data that has been extracted and processed from the videos.</a:t>
            </a:r>
            <a:endParaRPr lang="en-US">
              <a:latin typeface="Aptos"/>
            </a:endParaRPr>
          </a:p>
        </p:txBody>
      </p:sp>
      <p:pic>
        <p:nvPicPr>
          <p:cNvPr id="14" name="Picture 13" descr="A black screen with white text&#10;&#10;AI-generated content may be incorrect.">
            <a:extLst>
              <a:ext uri="{FF2B5EF4-FFF2-40B4-BE49-F238E27FC236}">
                <a16:creationId xmlns:a16="http://schemas.microsoft.com/office/drawing/2014/main" id="{9FF995B7-9C25-99C1-C72B-BD2D3B0CD0BF}"/>
              </a:ext>
            </a:extLst>
          </p:cNvPr>
          <p:cNvPicPr>
            <a:picLocks noChangeAspect="1"/>
          </p:cNvPicPr>
          <p:nvPr/>
        </p:nvPicPr>
        <p:blipFill>
          <a:blip r:embed="rId6"/>
          <a:stretch>
            <a:fillRect/>
          </a:stretch>
        </p:blipFill>
        <p:spPr>
          <a:xfrm>
            <a:off x="6174032" y="2394439"/>
            <a:ext cx="5666397" cy="1141046"/>
          </a:xfrm>
          <a:prstGeom prst="rect">
            <a:avLst/>
          </a:prstGeom>
        </p:spPr>
      </p:pic>
    </p:spTree>
    <p:extLst>
      <p:ext uri="{BB962C8B-B14F-4D97-AF65-F5344CB8AC3E}">
        <p14:creationId xmlns:p14="http://schemas.microsoft.com/office/powerpoint/2010/main" val="29753089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715" y="222293"/>
            <a:ext cx="9956081" cy="732693"/>
          </a:xfrm>
        </p:spPr>
        <p:txBody>
          <a:bodyPr>
            <a:normAutofit/>
          </a:bodyPr>
          <a:lstStyle/>
          <a:p>
            <a:r>
              <a:rPr lang="en-US" sz="3200" b="1">
                <a:latin typeface="Roboto Bold"/>
                <a:ea typeface="Roboto"/>
                <a:cs typeface="Roboto"/>
              </a:rPr>
              <a:t>Splitting Training-Testing Sets</a:t>
            </a:r>
            <a:endParaRPr lang="en-US" sz="3200">
              <a:latin typeface="Roboto Bold"/>
            </a:endParaRP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114</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96206" y="1285233"/>
            <a:ext cx="85155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Roboto"/>
                <a:ea typeface="Roboto"/>
                <a:cs typeface="Roboto"/>
              </a:rPr>
              <a:t>This code snippet is responsible for splitting the dataset into two parts: a training set and a testing set.</a:t>
            </a:r>
            <a:endParaRPr lang="en-US">
              <a:latin typeface="Roboto"/>
            </a:endParaRPr>
          </a:p>
        </p:txBody>
      </p:sp>
      <p:sp>
        <p:nvSpPr>
          <p:cNvPr id="3" name="Rectangle 2">
            <a:extLst>
              <a:ext uri="{FF2B5EF4-FFF2-40B4-BE49-F238E27FC236}">
                <a16:creationId xmlns:a16="http://schemas.microsoft.com/office/drawing/2014/main" id="{367DC590-3A00-A43D-4604-4312A26F25CD}"/>
              </a:ext>
            </a:extLst>
          </p:cNvPr>
          <p:cNvSpPr/>
          <p:nvPr/>
        </p:nvSpPr>
        <p:spPr>
          <a:xfrm>
            <a:off x="3767784"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7" name="Content Placeholder 16" descr="A black background with white text&#10;&#10;AI-generated content may be incorrect.">
            <a:extLst>
              <a:ext uri="{FF2B5EF4-FFF2-40B4-BE49-F238E27FC236}">
                <a16:creationId xmlns:a16="http://schemas.microsoft.com/office/drawing/2014/main" id="{D0DB87F0-5138-3500-713E-B39FA073B75F}"/>
              </a:ext>
            </a:extLst>
          </p:cNvPr>
          <p:cNvPicPr>
            <a:picLocks noGrp="1" noChangeAspect="1"/>
          </p:cNvPicPr>
          <p:nvPr>
            <p:ph sz="quarter" idx="17"/>
          </p:nvPr>
        </p:nvPicPr>
        <p:blipFill>
          <a:blip r:embed="rId5"/>
          <a:stretch>
            <a:fillRect/>
          </a:stretch>
        </p:blipFill>
        <p:spPr>
          <a:xfrm>
            <a:off x="806091" y="2168070"/>
            <a:ext cx="10584473" cy="640696"/>
          </a:xfrm>
        </p:spPr>
      </p:pic>
      <p:sp>
        <p:nvSpPr>
          <p:cNvPr id="18" name="TextBox 17">
            <a:extLst>
              <a:ext uri="{FF2B5EF4-FFF2-40B4-BE49-F238E27FC236}">
                <a16:creationId xmlns:a16="http://schemas.microsoft.com/office/drawing/2014/main" id="{C8DDDF4C-0A54-8E83-AB20-AEB0C11B1B03}"/>
              </a:ext>
            </a:extLst>
          </p:cNvPr>
          <p:cNvSpPr txBox="1"/>
          <p:nvPr/>
        </p:nvSpPr>
        <p:spPr>
          <a:xfrm>
            <a:off x="696206" y="3102310"/>
            <a:ext cx="9189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This code is used to display the shapes (dimensions) of the training and testing datasets after they have been split.</a:t>
            </a:r>
          </a:p>
        </p:txBody>
      </p:sp>
      <p:pic>
        <p:nvPicPr>
          <p:cNvPr id="19" name="Picture 18" descr="A screen shot of a computer code&#10;&#10;AI-generated content may be incorrect.">
            <a:extLst>
              <a:ext uri="{FF2B5EF4-FFF2-40B4-BE49-F238E27FC236}">
                <a16:creationId xmlns:a16="http://schemas.microsoft.com/office/drawing/2014/main" id="{770ABF70-FB31-25F1-E40A-6EFAF59F768D}"/>
              </a:ext>
            </a:extLst>
          </p:cNvPr>
          <p:cNvPicPr>
            <a:picLocks noChangeAspect="1"/>
          </p:cNvPicPr>
          <p:nvPr/>
        </p:nvPicPr>
        <p:blipFill>
          <a:blip r:embed="rId6"/>
          <a:stretch>
            <a:fillRect/>
          </a:stretch>
        </p:blipFill>
        <p:spPr>
          <a:xfrm>
            <a:off x="1367205" y="3993540"/>
            <a:ext cx="5286130" cy="1381613"/>
          </a:xfrm>
          <a:prstGeom prst="rect">
            <a:avLst/>
          </a:prstGeom>
        </p:spPr>
      </p:pic>
    </p:spTree>
    <p:extLst>
      <p:ext uri="{BB962C8B-B14F-4D97-AF65-F5344CB8AC3E}">
        <p14:creationId xmlns:p14="http://schemas.microsoft.com/office/powerpoint/2010/main" val="1212085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398638" y="319985"/>
            <a:ext cx="9956081" cy="732693"/>
          </a:xfrm>
        </p:spPr>
        <p:txBody>
          <a:bodyPr>
            <a:normAutofit/>
          </a:bodyPr>
          <a:lstStyle/>
          <a:p>
            <a:r>
              <a:rPr lang="en-US" sz="3200" b="1">
                <a:latin typeface="Roboto Bold"/>
                <a:ea typeface="Roboto"/>
                <a:cs typeface="Roboto"/>
              </a:rPr>
              <a:t>MobileNet</a:t>
            </a:r>
            <a:r>
              <a:rPr lang="en-US" sz="3200" b="1">
                <a:latin typeface="Roboto Bold"/>
                <a:ea typeface="Roboto Bold"/>
                <a:cs typeface="Times New Roman"/>
              </a:rPr>
              <a:t> Transfer Learning</a:t>
            </a:r>
            <a:endParaRPr lang="en-US" sz="3200">
              <a:latin typeface="Roboto Bold"/>
              <a:ea typeface="Roboto Bold"/>
            </a:endParaRP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115</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36777" y="1342221"/>
            <a:ext cx="73896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Importing MobileNet and Fine-Tuning</a:t>
            </a:r>
            <a:endParaRPr lang="en-US">
              <a:latin typeface="Aptos"/>
            </a:endParaRPr>
          </a:p>
          <a:p>
            <a:pPr marL="285750" indent="-285750">
              <a:buFont typeface="Arial"/>
              <a:buChar char="•"/>
            </a:pPr>
            <a:endParaRPr lang="en-US">
              <a:latin typeface="Aptos"/>
              <a:ea typeface="+mn-lt"/>
              <a:cs typeface="+mn-lt"/>
            </a:endParaRPr>
          </a:p>
        </p:txBody>
      </p:sp>
      <p:sp>
        <p:nvSpPr>
          <p:cNvPr id="5" name="Rectangle 4">
            <a:extLst>
              <a:ext uri="{FF2B5EF4-FFF2-40B4-BE49-F238E27FC236}">
                <a16:creationId xmlns:a16="http://schemas.microsoft.com/office/drawing/2014/main" id="{14EF34C4-98CE-3911-BADD-3ADBB196A872}"/>
              </a:ext>
            </a:extLst>
          </p:cNvPr>
          <p:cNvSpPr/>
          <p:nvPr/>
        </p:nvSpPr>
        <p:spPr>
          <a:xfrm>
            <a:off x="3952181" y="65378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Content Placeholder 6" descr="A computer screen with text&#10;&#10;AI-generated content may be incorrect.">
            <a:extLst>
              <a:ext uri="{FF2B5EF4-FFF2-40B4-BE49-F238E27FC236}">
                <a16:creationId xmlns:a16="http://schemas.microsoft.com/office/drawing/2014/main" id="{7E3E03C2-47C1-CF6A-63D0-36B34A2CC8C2}"/>
              </a:ext>
            </a:extLst>
          </p:cNvPr>
          <p:cNvPicPr>
            <a:picLocks noGrp="1" noChangeAspect="1"/>
          </p:cNvPicPr>
          <p:nvPr>
            <p:ph sz="quarter" idx="17"/>
          </p:nvPr>
        </p:nvPicPr>
        <p:blipFill>
          <a:blip r:embed="rId5"/>
          <a:stretch>
            <a:fillRect/>
          </a:stretch>
        </p:blipFill>
        <p:spPr>
          <a:xfrm>
            <a:off x="866172" y="2007161"/>
            <a:ext cx="8168542" cy="2847975"/>
          </a:xfrm>
        </p:spPr>
      </p:pic>
    </p:spTree>
    <p:extLst>
      <p:ext uri="{BB962C8B-B14F-4D97-AF65-F5344CB8AC3E}">
        <p14:creationId xmlns:p14="http://schemas.microsoft.com/office/powerpoint/2010/main" val="11564119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116</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636777" y="1127298"/>
            <a:ext cx="8063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mn-lt"/>
                <a:cs typeface="+mn-lt"/>
              </a:rPr>
              <a:t>This code defines a deep learning model using the </a:t>
            </a:r>
            <a:r>
              <a:rPr lang="en-US" err="1">
                <a:latin typeface="Aptos"/>
                <a:ea typeface="+mn-lt"/>
                <a:cs typeface="+mn-lt"/>
              </a:rPr>
              <a:t>Keras</a:t>
            </a:r>
            <a:r>
              <a:rPr lang="en-US">
                <a:latin typeface="Aptos"/>
                <a:ea typeface="+mn-lt"/>
                <a:cs typeface="+mn-lt"/>
              </a:rPr>
              <a:t> API in TensorFlow.</a:t>
            </a:r>
          </a:p>
        </p:txBody>
      </p:sp>
      <p:sp>
        <p:nvSpPr>
          <p:cNvPr id="2" name="Rectangle 1">
            <a:extLst>
              <a:ext uri="{FF2B5EF4-FFF2-40B4-BE49-F238E27FC236}">
                <a16:creationId xmlns:a16="http://schemas.microsoft.com/office/drawing/2014/main" id="{B85D3339-1F1B-49D7-A411-53A34F8D6851}"/>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itle 22">
            <a:extLst>
              <a:ext uri="{FF2B5EF4-FFF2-40B4-BE49-F238E27FC236}">
                <a16:creationId xmlns:a16="http://schemas.microsoft.com/office/drawing/2014/main" id="{F99BBC83-BDB9-970D-EC89-6A2F3DF30B6B}"/>
              </a:ext>
            </a:extLst>
          </p:cNvPr>
          <p:cNvSpPr txBox="1">
            <a:spLocks/>
          </p:cNvSpPr>
          <p:nvPr/>
        </p:nvSpPr>
        <p:spPr>
          <a:xfrm>
            <a:off x="521730" y="316078"/>
            <a:ext cx="9956081" cy="732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200" b="1">
                <a:latin typeface="Roboto Bold"/>
                <a:ea typeface="Roboto"/>
                <a:cs typeface="Roboto"/>
              </a:rPr>
              <a:t>MobileNet</a:t>
            </a:r>
            <a:r>
              <a:rPr lang="en-US" sz="3200" b="1">
                <a:latin typeface="Roboto Bold"/>
                <a:ea typeface="Roboto Bold"/>
                <a:cs typeface="Times New Roman"/>
              </a:rPr>
              <a:t> Transfer Learning</a:t>
            </a:r>
            <a:endParaRPr lang="en-US" sz="3200">
              <a:latin typeface="Roboto Bold"/>
              <a:ea typeface="Roboto Bold"/>
            </a:endParaRPr>
          </a:p>
        </p:txBody>
      </p:sp>
      <p:pic>
        <p:nvPicPr>
          <p:cNvPr id="14" name="Content Placeholder 13" descr="A screen shot of a computer program&#10;&#10;AI-generated content may be incorrect.">
            <a:extLst>
              <a:ext uri="{FF2B5EF4-FFF2-40B4-BE49-F238E27FC236}">
                <a16:creationId xmlns:a16="http://schemas.microsoft.com/office/drawing/2014/main" id="{962A5FAA-EF2F-B7E4-1D7F-3C4E68DCFA78}"/>
              </a:ext>
            </a:extLst>
          </p:cNvPr>
          <p:cNvPicPr>
            <a:picLocks noGrp="1" noChangeAspect="1"/>
          </p:cNvPicPr>
          <p:nvPr>
            <p:ph sz="quarter" idx="17"/>
          </p:nvPr>
        </p:nvPicPr>
        <p:blipFill>
          <a:blip r:embed="rId5"/>
          <a:stretch>
            <a:fillRect/>
          </a:stretch>
        </p:blipFill>
        <p:spPr>
          <a:xfrm>
            <a:off x="1533705" y="1538922"/>
            <a:ext cx="3726861" cy="4653916"/>
          </a:xfrm>
        </p:spPr>
      </p:pic>
    </p:spTree>
    <p:extLst>
      <p:ext uri="{BB962C8B-B14F-4D97-AF65-F5344CB8AC3E}">
        <p14:creationId xmlns:p14="http://schemas.microsoft.com/office/powerpoint/2010/main" val="1028564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BD9B1-C57A-2CDC-7D7F-B2E74006AB93}"/>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A759B77D-C51A-4BDC-1FE8-7979055D6A3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D2DB897-E21E-1EF0-2E02-6E248E4AA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8DDCF983-703D-C67A-BE76-AB052FB071E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117</a:t>
            </a:fld>
            <a:endParaRPr lang="en-US"/>
          </a:p>
        </p:txBody>
      </p:sp>
      <p:grpSp>
        <p:nvGrpSpPr>
          <p:cNvPr id="10" name="Group 9">
            <a:extLst>
              <a:ext uri="{FF2B5EF4-FFF2-40B4-BE49-F238E27FC236}">
                <a16:creationId xmlns:a16="http://schemas.microsoft.com/office/drawing/2014/main" id="{F4B545DD-2717-F346-0A7F-8397F29D4FE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47FB3D4F-8321-0507-C327-4540B2BE8566}"/>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738E2C4-D46B-7F55-8325-AAFED01860D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85E706E5-6B6C-77E9-E2C3-5193E0890327}"/>
              </a:ext>
            </a:extLst>
          </p:cNvPr>
          <p:cNvSpPr txBox="1"/>
          <p:nvPr/>
        </p:nvSpPr>
        <p:spPr>
          <a:xfrm>
            <a:off x="627008" y="1048664"/>
            <a:ext cx="80761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Aptos"/>
              <a:ea typeface="+mn-lt"/>
              <a:cs typeface="+mn-lt"/>
            </a:endParaRPr>
          </a:p>
          <a:p>
            <a:pPr marL="285750" indent="-285750">
              <a:buFont typeface="Arial"/>
              <a:buChar char="•"/>
            </a:pPr>
            <a:r>
              <a:rPr lang="en-US">
                <a:latin typeface="Aptos"/>
                <a:ea typeface="+mn-lt"/>
                <a:cs typeface="+mn-lt"/>
              </a:rPr>
              <a:t>MobileNetV2</a:t>
            </a:r>
            <a:r>
              <a:rPr lang="en-US">
                <a:latin typeface="Aptos"/>
                <a:ea typeface="Roboto"/>
                <a:cs typeface="Roboto"/>
              </a:rPr>
              <a:t> model (defined earlier in the code) is used for feature extraction.</a:t>
            </a:r>
          </a:p>
          <a:p>
            <a:pPr marL="285750" indent="-285750">
              <a:buFont typeface="Arial"/>
              <a:buChar char="•"/>
            </a:pPr>
            <a:r>
              <a:rPr lang="en-US">
                <a:latin typeface="Aptos"/>
                <a:ea typeface="+mn-lt"/>
                <a:cs typeface="+mn-lt"/>
              </a:rPr>
              <a:t>Flatten layer is used to convert the 2D feature maps into 1D vectors.</a:t>
            </a:r>
          </a:p>
          <a:p>
            <a:pPr marL="285750" indent="-285750">
              <a:buFont typeface="Arial"/>
              <a:buChar char="•"/>
            </a:pPr>
            <a:r>
              <a:rPr lang="en-US">
                <a:latin typeface="Aptos"/>
                <a:ea typeface="Roboto"/>
                <a:cs typeface="Roboto"/>
              </a:rPr>
              <a:t>LSTM layers helps to handle </a:t>
            </a:r>
            <a:r>
              <a:rPr lang="en-US">
                <a:latin typeface="Aptos"/>
                <a:ea typeface="+mn-lt"/>
                <a:cs typeface="+mn-lt"/>
              </a:rPr>
              <a:t>video frames. </a:t>
            </a:r>
            <a:endParaRPr lang="en-US">
              <a:latin typeface="Aptos"/>
              <a:ea typeface="Roboto"/>
              <a:cs typeface="Roboto"/>
            </a:endParaRPr>
          </a:p>
        </p:txBody>
      </p:sp>
      <p:sp>
        <p:nvSpPr>
          <p:cNvPr id="2" name="Rectangle 1">
            <a:extLst>
              <a:ext uri="{FF2B5EF4-FFF2-40B4-BE49-F238E27FC236}">
                <a16:creationId xmlns:a16="http://schemas.microsoft.com/office/drawing/2014/main" id="{5453A53D-C67B-66AB-0A90-8F22D6C1122D}"/>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itle 22">
            <a:extLst>
              <a:ext uri="{FF2B5EF4-FFF2-40B4-BE49-F238E27FC236}">
                <a16:creationId xmlns:a16="http://schemas.microsoft.com/office/drawing/2014/main" id="{EDA7D4F5-E1E4-0AD0-78FD-BC1769B407AD}"/>
              </a:ext>
            </a:extLst>
          </p:cNvPr>
          <p:cNvSpPr txBox="1">
            <a:spLocks/>
          </p:cNvSpPr>
          <p:nvPr/>
        </p:nvSpPr>
        <p:spPr>
          <a:xfrm>
            <a:off x="521730" y="316078"/>
            <a:ext cx="9956081" cy="732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200" b="1">
                <a:latin typeface="Roboto Bold"/>
                <a:ea typeface="Roboto"/>
                <a:cs typeface="Roboto"/>
              </a:rPr>
              <a:t>MobileNet</a:t>
            </a:r>
            <a:r>
              <a:rPr lang="en-US" sz="3200" b="1">
                <a:latin typeface="Roboto Bold"/>
                <a:ea typeface="Roboto Bold"/>
                <a:cs typeface="Times New Roman"/>
              </a:rPr>
              <a:t> Transfer Learning</a:t>
            </a:r>
            <a:endParaRPr lang="en-US" sz="3200">
              <a:latin typeface="Roboto Bold"/>
              <a:ea typeface="Roboto Bold"/>
            </a:endParaRPr>
          </a:p>
        </p:txBody>
      </p:sp>
      <p:pic>
        <p:nvPicPr>
          <p:cNvPr id="11" name="Content Placeholder 10" descr="A screen shot of a computer program&#10;&#10;AI-generated content may be incorrect.">
            <a:extLst>
              <a:ext uri="{FF2B5EF4-FFF2-40B4-BE49-F238E27FC236}">
                <a16:creationId xmlns:a16="http://schemas.microsoft.com/office/drawing/2014/main" id="{F9F39067-896D-6A1D-C28B-9180D02AA6B0}"/>
              </a:ext>
            </a:extLst>
          </p:cNvPr>
          <p:cNvPicPr>
            <a:picLocks noGrp="1" noChangeAspect="1"/>
          </p:cNvPicPr>
          <p:nvPr>
            <p:ph sz="quarter" idx="17"/>
          </p:nvPr>
        </p:nvPicPr>
        <p:blipFill>
          <a:blip r:embed="rId6"/>
          <a:stretch>
            <a:fillRect/>
          </a:stretch>
        </p:blipFill>
        <p:spPr>
          <a:xfrm>
            <a:off x="1957236" y="2581347"/>
            <a:ext cx="4940145" cy="3051762"/>
          </a:xfrm>
        </p:spPr>
      </p:pic>
    </p:spTree>
    <p:extLst>
      <p:ext uri="{BB962C8B-B14F-4D97-AF65-F5344CB8AC3E}">
        <p14:creationId xmlns:p14="http://schemas.microsoft.com/office/powerpoint/2010/main" val="526360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55ECC-FB69-EA80-EBF2-9554B3312895}"/>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4994FF31-F344-4C97-7735-FD49DDA5923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9DADC5B-6D3E-83CA-A9D6-32C6BCCC5B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F4E09543-A56A-0D0E-A60A-0648A2A2B0C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118</a:t>
            </a:fld>
            <a:endParaRPr lang="en-US"/>
          </a:p>
        </p:txBody>
      </p:sp>
      <p:grpSp>
        <p:nvGrpSpPr>
          <p:cNvPr id="10" name="Group 9">
            <a:extLst>
              <a:ext uri="{FF2B5EF4-FFF2-40B4-BE49-F238E27FC236}">
                <a16:creationId xmlns:a16="http://schemas.microsoft.com/office/drawing/2014/main" id="{32AFD9FE-8633-DCDB-F060-31DA5EA488BF}"/>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F8D94E9D-193A-CF63-932B-94626F9860CC}"/>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6BCC10C-3B23-60E1-2600-ADB71234DDF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11BA2B59-1A3B-757B-41DE-9F8601FB48D1}"/>
              </a:ext>
            </a:extLst>
          </p:cNvPr>
          <p:cNvSpPr txBox="1"/>
          <p:nvPr/>
        </p:nvSpPr>
        <p:spPr>
          <a:xfrm>
            <a:off x="636777" y="1214741"/>
            <a:ext cx="80761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These lines add several fully connected (Dense) layers with </a:t>
            </a:r>
            <a:r>
              <a:rPr lang="en-US" err="1">
                <a:latin typeface="Aptos"/>
                <a:ea typeface="Roboto"/>
                <a:cs typeface="Roboto"/>
              </a:rPr>
              <a:t>ReLU</a:t>
            </a:r>
            <a:r>
              <a:rPr lang="en-US">
                <a:latin typeface="Aptos"/>
                <a:ea typeface="Roboto"/>
                <a:cs typeface="Roboto"/>
              </a:rPr>
              <a:t> (Rectified Linear Unit) activation. These layers learn complex patterns from the features extracted by the previous layers.</a:t>
            </a:r>
          </a:p>
          <a:p>
            <a:pPr marL="285750" indent="-285750">
              <a:buFont typeface="Arial"/>
              <a:buChar char="•"/>
            </a:pPr>
            <a:endParaRPr lang="en-US">
              <a:latin typeface="Aptos"/>
              <a:ea typeface="Roboto"/>
              <a:cs typeface="Roboto"/>
            </a:endParaRPr>
          </a:p>
        </p:txBody>
      </p:sp>
      <p:sp>
        <p:nvSpPr>
          <p:cNvPr id="2" name="Rectangle 1">
            <a:extLst>
              <a:ext uri="{FF2B5EF4-FFF2-40B4-BE49-F238E27FC236}">
                <a16:creationId xmlns:a16="http://schemas.microsoft.com/office/drawing/2014/main" id="{7D35BFDD-1350-21DE-FBB6-AF5BAC91A9D2}"/>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itle 22">
            <a:extLst>
              <a:ext uri="{FF2B5EF4-FFF2-40B4-BE49-F238E27FC236}">
                <a16:creationId xmlns:a16="http://schemas.microsoft.com/office/drawing/2014/main" id="{93EAB07F-8465-BFA6-D455-A10772A4B889}"/>
              </a:ext>
            </a:extLst>
          </p:cNvPr>
          <p:cNvSpPr txBox="1">
            <a:spLocks/>
          </p:cNvSpPr>
          <p:nvPr/>
        </p:nvSpPr>
        <p:spPr>
          <a:xfrm>
            <a:off x="521730" y="316078"/>
            <a:ext cx="9956081" cy="732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200" b="1">
                <a:latin typeface="Roboto Bold"/>
                <a:ea typeface="Roboto"/>
                <a:cs typeface="Roboto"/>
              </a:rPr>
              <a:t>MobileNet</a:t>
            </a:r>
            <a:r>
              <a:rPr lang="en-US" sz="3200" b="1">
                <a:latin typeface="Roboto Bold"/>
                <a:ea typeface="Roboto Bold"/>
                <a:cs typeface="Times New Roman"/>
              </a:rPr>
              <a:t> Transfer Learning</a:t>
            </a:r>
            <a:endParaRPr lang="en-US" sz="3200">
              <a:latin typeface="Roboto Bold"/>
              <a:ea typeface="Roboto Bold"/>
            </a:endParaRPr>
          </a:p>
        </p:txBody>
      </p:sp>
      <p:pic>
        <p:nvPicPr>
          <p:cNvPr id="14" name="Content Placeholder 13" descr="A screen shot of a computer program&#10;&#10;AI-generated content may be incorrect.">
            <a:extLst>
              <a:ext uri="{FF2B5EF4-FFF2-40B4-BE49-F238E27FC236}">
                <a16:creationId xmlns:a16="http://schemas.microsoft.com/office/drawing/2014/main" id="{536C3075-C3FC-90BB-FFC6-99CA84E207BE}"/>
              </a:ext>
            </a:extLst>
          </p:cNvPr>
          <p:cNvPicPr>
            <a:picLocks noGrp="1" noChangeAspect="1"/>
          </p:cNvPicPr>
          <p:nvPr>
            <p:ph sz="quarter" idx="17"/>
          </p:nvPr>
        </p:nvPicPr>
        <p:blipFill>
          <a:blip r:embed="rId6"/>
          <a:stretch>
            <a:fillRect/>
          </a:stretch>
        </p:blipFill>
        <p:spPr>
          <a:xfrm>
            <a:off x="1520344" y="2417836"/>
            <a:ext cx="5629274" cy="3238011"/>
          </a:xfrm>
        </p:spPr>
      </p:pic>
    </p:spTree>
    <p:extLst>
      <p:ext uri="{BB962C8B-B14F-4D97-AF65-F5344CB8AC3E}">
        <p14:creationId xmlns:p14="http://schemas.microsoft.com/office/powerpoint/2010/main" val="37969559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3CF8A-EAC0-F4FD-BB38-BBF83ED2E5A1}"/>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34542F2D-859B-E000-DAC5-EE93DA8EE99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53A6C52-0022-3C25-587F-0A1CB134E55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B2542C8-FCB8-AA50-D38A-A0BB8EA70645}"/>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119</a:t>
            </a:fld>
            <a:endParaRPr lang="en-US"/>
          </a:p>
        </p:txBody>
      </p:sp>
      <p:grpSp>
        <p:nvGrpSpPr>
          <p:cNvPr id="10" name="Group 9">
            <a:extLst>
              <a:ext uri="{FF2B5EF4-FFF2-40B4-BE49-F238E27FC236}">
                <a16:creationId xmlns:a16="http://schemas.microsoft.com/office/drawing/2014/main" id="{51348398-2B84-47EE-5FD0-FF0A8A2390D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02E40106-941E-7B28-C62A-061798914E2F}"/>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C912B12-F530-C34C-0C25-28EAFE473B5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551D8F06-BFAF-4102-BFFA-CD89EABC8380}"/>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itle 22">
            <a:extLst>
              <a:ext uri="{FF2B5EF4-FFF2-40B4-BE49-F238E27FC236}">
                <a16:creationId xmlns:a16="http://schemas.microsoft.com/office/drawing/2014/main" id="{6CF9E05F-C969-CB3F-5E92-84691D90FF7C}"/>
              </a:ext>
            </a:extLst>
          </p:cNvPr>
          <p:cNvSpPr txBox="1">
            <a:spLocks/>
          </p:cNvSpPr>
          <p:nvPr/>
        </p:nvSpPr>
        <p:spPr>
          <a:xfrm>
            <a:off x="521730" y="316078"/>
            <a:ext cx="9956081" cy="7326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200" b="1">
                <a:latin typeface="Roboto Bold"/>
                <a:ea typeface="Roboto"/>
                <a:cs typeface="Roboto"/>
              </a:rPr>
              <a:t>MobileNet</a:t>
            </a:r>
            <a:r>
              <a:rPr lang="en-US" sz="3200" b="1">
                <a:latin typeface="Roboto Bold"/>
                <a:ea typeface="Roboto Bold"/>
                <a:cs typeface="Times New Roman"/>
              </a:rPr>
              <a:t> Transfer Learning</a:t>
            </a:r>
            <a:endParaRPr lang="en-US" sz="3200">
              <a:latin typeface="Roboto Bold"/>
              <a:ea typeface="Roboto Bold"/>
            </a:endParaRPr>
          </a:p>
        </p:txBody>
      </p:sp>
      <p:pic>
        <p:nvPicPr>
          <p:cNvPr id="3" name="Picture 2" descr="A black screen with white text&#10;&#10;AI-generated content may be incorrect.">
            <a:extLst>
              <a:ext uri="{FF2B5EF4-FFF2-40B4-BE49-F238E27FC236}">
                <a16:creationId xmlns:a16="http://schemas.microsoft.com/office/drawing/2014/main" id="{12B69E38-3B53-06FA-4A4F-1184FF4B6288}"/>
              </a:ext>
            </a:extLst>
          </p:cNvPr>
          <p:cNvPicPr>
            <a:picLocks noChangeAspect="1"/>
          </p:cNvPicPr>
          <p:nvPr/>
        </p:nvPicPr>
        <p:blipFill>
          <a:blip r:embed="rId6"/>
          <a:stretch>
            <a:fillRect/>
          </a:stretch>
        </p:blipFill>
        <p:spPr>
          <a:xfrm>
            <a:off x="674078" y="1538964"/>
            <a:ext cx="9144000" cy="952500"/>
          </a:xfrm>
          <a:prstGeom prst="rect">
            <a:avLst/>
          </a:prstGeom>
        </p:spPr>
      </p:pic>
      <p:pic>
        <p:nvPicPr>
          <p:cNvPr id="15" name="Picture 14" descr="A screenshot of a computer program&#10;&#10;AI-generated content may be incorrect.">
            <a:extLst>
              <a:ext uri="{FF2B5EF4-FFF2-40B4-BE49-F238E27FC236}">
                <a16:creationId xmlns:a16="http://schemas.microsoft.com/office/drawing/2014/main" id="{2D7C9BA0-E3AE-1B51-86E2-6145B5CF4755}"/>
              </a:ext>
            </a:extLst>
          </p:cNvPr>
          <p:cNvPicPr>
            <a:picLocks noChangeAspect="1"/>
          </p:cNvPicPr>
          <p:nvPr/>
        </p:nvPicPr>
        <p:blipFill>
          <a:blip r:embed="rId7"/>
          <a:stretch>
            <a:fillRect/>
          </a:stretch>
        </p:blipFill>
        <p:spPr>
          <a:xfrm>
            <a:off x="1272565" y="2782489"/>
            <a:ext cx="3550872" cy="3058504"/>
          </a:xfrm>
          <a:prstGeom prst="rect">
            <a:avLst/>
          </a:prstGeom>
        </p:spPr>
      </p:pic>
    </p:spTree>
    <p:extLst>
      <p:ext uri="{BB962C8B-B14F-4D97-AF65-F5344CB8AC3E}">
        <p14:creationId xmlns:p14="http://schemas.microsoft.com/office/powerpoint/2010/main" val="3356076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0EEA-93A7-1782-E5E0-758588DFF4A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E403C28-3901-777F-7B1E-FB476B771CDB}"/>
              </a:ext>
            </a:extLst>
          </p:cNvPr>
          <p:cNvSpPr>
            <a:spLocks noGrp="1"/>
          </p:cNvSpPr>
          <p:nvPr>
            <p:ph type="ctrTitle"/>
          </p:nvPr>
        </p:nvSpPr>
        <p:spPr>
          <a:xfrm>
            <a:off x="2850565" y="2954671"/>
            <a:ext cx="6809541" cy="469200"/>
          </a:xfrm>
        </p:spPr>
        <p:txBody>
          <a:bodyPr>
            <a:noAutofit/>
          </a:bodyPr>
          <a:lstStyle/>
          <a:p>
            <a:r>
              <a:rPr lang="en-US" sz="4000" b="1" kern="100">
                <a:latin typeface="Aptos"/>
                <a:cs typeface="Times New Roman"/>
              </a:rPr>
              <a:t>Methodology</a:t>
            </a:r>
          </a:p>
        </p:txBody>
      </p:sp>
      <p:sp>
        <p:nvSpPr>
          <p:cNvPr id="24" name="Text Placeholder 23">
            <a:extLst>
              <a:ext uri="{FF2B5EF4-FFF2-40B4-BE49-F238E27FC236}">
                <a16:creationId xmlns:a16="http://schemas.microsoft.com/office/drawing/2014/main" id="{36D0417E-3F11-2BEB-8889-2325199AA673}"/>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3ADB399E-CDE3-E00C-3ED3-ECE965C770F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8F64024-2A4C-DD4A-E028-4B76CD5F095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0E64313-E7FD-FCF1-195E-2E5888D6C67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a:t>
            </a:fld>
            <a:endParaRPr lang="en-US"/>
          </a:p>
        </p:txBody>
      </p:sp>
      <p:grpSp>
        <p:nvGrpSpPr>
          <p:cNvPr id="10" name="Group 9">
            <a:extLst>
              <a:ext uri="{FF2B5EF4-FFF2-40B4-BE49-F238E27FC236}">
                <a16:creationId xmlns:a16="http://schemas.microsoft.com/office/drawing/2014/main" id="{64A10E32-23EA-C6E6-B752-395616330800}"/>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A0BF62A0-3244-E5F6-7AB9-F43B9A6AB16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4817DE3-F68E-8F6F-DF50-0D04C3DFA54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57DF15FA-3638-FC1E-521C-1932A5268D21}"/>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2312887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437967" y="607277"/>
            <a:ext cx="9956081" cy="732693"/>
          </a:xfrm>
        </p:spPr>
        <p:txBody>
          <a:bodyPr>
            <a:normAutofit/>
          </a:bodyPr>
          <a:lstStyle/>
          <a:p>
            <a:r>
              <a:rPr lang="en-US" b="1">
                <a:latin typeface="Aptos"/>
                <a:cs typeface="Times New Roman"/>
              </a:rPr>
              <a:t>Training the Model</a:t>
            </a: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120</a:t>
            </a:fld>
            <a:endParaRPr lang="en-US"/>
          </a:p>
        </p:txBody>
      </p:sp>
      <p:grpSp>
        <p:nvGrpSpPr>
          <p:cNvPr id="10" name="Group 9">
            <a:extLst>
              <a:ext uri="{FF2B5EF4-FFF2-40B4-BE49-F238E27FC236}">
                <a16:creationId xmlns:a16="http://schemas.microsoft.com/office/drawing/2014/main" id="{EA5801BC-180E-9213-5EB1-A1BEB5EBB9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7AC0A4-5840-9438-A716-248ADB400AC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DE649ECC-61B7-8CE4-A414-53263CCC1053}"/>
              </a:ext>
            </a:extLst>
          </p:cNvPr>
          <p:cNvSpPr txBox="1"/>
          <p:nvPr/>
        </p:nvSpPr>
        <p:spPr>
          <a:xfrm>
            <a:off x="747346" y="1616808"/>
            <a:ext cx="73578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mn-lt"/>
                <a:cs typeface="+mn-lt"/>
              </a:rPr>
              <a:t>The code is used to train the neural network model on the training data and evaluate its performance on the validation data. </a:t>
            </a:r>
          </a:p>
          <a:p>
            <a:pPr marL="285750" indent="-285750">
              <a:buFont typeface="Arial"/>
              <a:buChar char="•"/>
            </a:pPr>
            <a:r>
              <a:rPr lang="en-US">
                <a:latin typeface="Aptos"/>
              </a:rPr>
              <a:t>Accuracy of the model is 0.9916</a:t>
            </a:r>
          </a:p>
        </p:txBody>
      </p:sp>
      <p:sp>
        <p:nvSpPr>
          <p:cNvPr id="2" name="Rectangle 1">
            <a:extLst>
              <a:ext uri="{FF2B5EF4-FFF2-40B4-BE49-F238E27FC236}">
                <a16:creationId xmlns:a16="http://schemas.microsoft.com/office/drawing/2014/main" id="{A92F1ABE-258D-DFF8-BC8F-98ADBF5ACEC0}"/>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1" name="Picture 10" descr="A screen shot of a computer program&#10;&#10;AI-generated content may be incorrect.">
            <a:extLst>
              <a:ext uri="{FF2B5EF4-FFF2-40B4-BE49-F238E27FC236}">
                <a16:creationId xmlns:a16="http://schemas.microsoft.com/office/drawing/2014/main" id="{DF129F31-0113-D5D0-E855-D5EC5DC96D68}"/>
              </a:ext>
            </a:extLst>
          </p:cNvPr>
          <p:cNvPicPr>
            <a:picLocks noChangeAspect="1"/>
          </p:cNvPicPr>
          <p:nvPr/>
        </p:nvPicPr>
        <p:blipFill>
          <a:blip r:embed="rId5"/>
          <a:stretch>
            <a:fillRect/>
          </a:stretch>
        </p:blipFill>
        <p:spPr>
          <a:xfrm>
            <a:off x="931252" y="2545007"/>
            <a:ext cx="9567497" cy="3221649"/>
          </a:xfrm>
          <a:prstGeom prst="rect">
            <a:avLst/>
          </a:prstGeom>
        </p:spPr>
      </p:pic>
      <p:pic>
        <p:nvPicPr>
          <p:cNvPr id="15" name="Picture 14">
            <a:extLst>
              <a:ext uri="{FF2B5EF4-FFF2-40B4-BE49-F238E27FC236}">
                <a16:creationId xmlns:a16="http://schemas.microsoft.com/office/drawing/2014/main" id="{76A43D98-F95F-0064-31F8-21057F19E60C}"/>
              </a:ext>
            </a:extLst>
          </p:cNvPr>
          <p:cNvPicPr>
            <a:picLocks noChangeAspect="1"/>
          </p:cNvPicPr>
          <p:nvPr/>
        </p:nvPicPr>
        <p:blipFill>
          <a:blip r:embed="rId6"/>
          <a:stretch>
            <a:fillRect/>
          </a:stretch>
        </p:blipFill>
        <p:spPr>
          <a:xfrm>
            <a:off x="744415" y="5899638"/>
            <a:ext cx="10515600" cy="381000"/>
          </a:xfrm>
          <a:prstGeom prst="rect">
            <a:avLst/>
          </a:prstGeom>
        </p:spPr>
      </p:pic>
    </p:spTree>
    <p:extLst>
      <p:ext uri="{BB962C8B-B14F-4D97-AF65-F5344CB8AC3E}">
        <p14:creationId xmlns:p14="http://schemas.microsoft.com/office/powerpoint/2010/main" val="2111129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FF78-B1C2-D7E2-CF54-BD9F44F89AD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D6D0B03-8EEC-863F-7B82-36ED30E2E476}"/>
              </a:ext>
            </a:extLst>
          </p:cNvPr>
          <p:cNvSpPr>
            <a:spLocks noGrp="1"/>
          </p:cNvSpPr>
          <p:nvPr>
            <p:ph type="ctrTitle"/>
          </p:nvPr>
        </p:nvSpPr>
        <p:spPr>
          <a:xfrm>
            <a:off x="555198" y="372815"/>
            <a:ext cx="9956081" cy="732693"/>
          </a:xfrm>
        </p:spPr>
        <p:txBody>
          <a:bodyPr>
            <a:normAutofit/>
          </a:bodyPr>
          <a:lstStyle/>
          <a:p>
            <a:r>
              <a:rPr lang="en-US" sz="3200" b="1">
                <a:latin typeface="Roboto Bold"/>
                <a:ea typeface="Roboto"/>
                <a:cs typeface="Roboto"/>
              </a:rPr>
              <a:t>Model Evaluation</a:t>
            </a:r>
            <a:endParaRPr lang="en-US" sz="3200">
              <a:latin typeface="Roboto Bold"/>
            </a:endParaRPr>
          </a:p>
        </p:txBody>
      </p:sp>
      <p:sp>
        <p:nvSpPr>
          <p:cNvPr id="12" name="Freeform: Shape 11">
            <a:extLst>
              <a:ext uri="{FF2B5EF4-FFF2-40B4-BE49-F238E27FC236}">
                <a16:creationId xmlns:a16="http://schemas.microsoft.com/office/drawing/2014/main" id="{5C5482C2-7E64-32ED-4BC2-3505F28EA13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139DD0B-6214-03B7-5B62-566F348277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E96CAD1-2F18-DFBF-405F-B3773C24A15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121</a:t>
            </a:fld>
            <a:endParaRPr lang="en-US"/>
          </a:p>
        </p:txBody>
      </p:sp>
      <p:pic>
        <p:nvPicPr>
          <p:cNvPr id="8" name="Picture 5">
            <a:extLst>
              <a:ext uri="{FF2B5EF4-FFF2-40B4-BE49-F238E27FC236}">
                <a16:creationId xmlns:a16="http://schemas.microsoft.com/office/drawing/2014/main" id="{9E7E6610-4F47-8F7E-8C24-48520A786418}"/>
              </a:ext>
            </a:extLst>
          </p:cNvPr>
          <p:cNvPicPr>
            <a:picLocks noChangeAspect="1"/>
          </p:cNvPicPr>
          <p:nvPr/>
        </p:nvPicPr>
        <p:blipFill>
          <a:blip r:embed="rId4"/>
          <a:stretch>
            <a:fillRect/>
          </a:stretch>
        </p:blipFill>
        <p:spPr>
          <a:xfrm>
            <a:off x="0" y="6184640"/>
            <a:ext cx="3767784" cy="673479"/>
          </a:xfrm>
          <a:prstGeom prst="rect">
            <a:avLst/>
          </a:prstGeom>
        </p:spPr>
      </p:pic>
      <p:sp>
        <p:nvSpPr>
          <p:cNvPr id="4" name="TextBox 3">
            <a:extLst>
              <a:ext uri="{FF2B5EF4-FFF2-40B4-BE49-F238E27FC236}">
                <a16:creationId xmlns:a16="http://schemas.microsoft.com/office/drawing/2014/main" id="{DE649ECC-61B7-8CE4-A414-53263CCC1053}"/>
              </a:ext>
            </a:extLst>
          </p:cNvPr>
          <p:cNvSpPr txBox="1"/>
          <p:nvPr/>
        </p:nvSpPr>
        <p:spPr>
          <a:xfrm>
            <a:off x="811659" y="1099038"/>
            <a:ext cx="97073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This function is designed to visualize the performance of a machine learning model during training.</a:t>
            </a:r>
          </a:p>
        </p:txBody>
      </p:sp>
      <p:sp>
        <p:nvSpPr>
          <p:cNvPr id="2" name="Rectangle 1">
            <a:extLst>
              <a:ext uri="{FF2B5EF4-FFF2-40B4-BE49-F238E27FC236}">
                <a16:creationId xmlns:a16="http://schemas.microsoft.com/office/drawing/2014/main" id="{A2F6270B-52E4-695B-1F95-61EA1CFFCFFD}"/>
              </a:ext>
            </a:extLst>
          </p:cNvPr>
          <p:cNvSpPr/>
          <p:nvPr/>
        </p:nvSpPr>
        <p:spPr>
          <a:xfrm>
            <a:off x="3952181"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9" name="Content Placeholder 8" descr="A computer screen shot of a program&#10;&#10;AI-generated content may be incorrect.">
            <a:extLst>
              <a:ext uri="{FF2B5EF4-FFF2-40B4-BE49-F238E27FC236}">
                <a16:creationId xmlns:a16="http://schemas.microsoft.com/office/drawing/2014/main" id="{AAE45FB6-91BC-47B5-E29F-8B38B692CD8B}"/>
              </a:ext>
            </a:extLst>
          </p:cNvPr>
          <p:cNvPicPr>
            <a:picLocks noGrp="1" noChangeAspect="1"/>
          </p:cNvPicPr>
          <p:nvPr>
            <p:ph sz="quarter" idx="17"/>
          </p:nvPr>
        </p:nvPicPr>
        <p:blipFill>
          <a:blip r:embed="rId5"/>
          <a:stretch>
            <a:fillRect/>
          </a:stretch>
        </p:blipFill>
        <p:spPr>
          <a:xfrm>
            <a:off x="409460" y="1862116"/>
            <a:ext cx="5797550" cy="2542143"/>
          </a:xfrm>
        </p:spPr>
      </p:pic>
      <p:pic>
        <p:nvPicPr>
          <p:cNvPr id="10" name="Picture 9">
            <a:extLst>
              <a:ext uri="{FF2B5EF4-FFF2-40B4-BE49-F238E27FC236}">
                <a16:creationId xmlns:a16="http://schemas.microsoft.com/office/drawing/2014/main" id="{EA7CB486-D748-9F1E-9838-1188BD985452}"/>
              </a:ext>
            </a:extLst>
          </p:cNvPr>
          <p:cNvPicPr>
            <a:picLocks noChangeAspect="1"/>
          </p:cNvPicPr>
          <p:nvPr/>
        </p:nvPicPr>
        <p:blipFill>
          <a:blip r:embed="rId6"/>
          <a:stretch>
            <a:fillRect/>
          </a:stretch>
        </p:blipFill>
        <p:spPr>
          <a:xfrm>
            <a:off x="290513" y="5602531"/>
            <a:ext cx="8258175" cy="295275"/>
          </a:xfrm>
          <a:prstGeom prst="rect">
            <a:avLst/>
          </a:prstGeom>
        </p:spPr>
      </p:pic>
      <p:pic>
        <p:nvPicPr>
          <p:cNvPr id="14" name="Picture 13" descr="A graph with blue and orange lines&#10;&#10;AI-generated content may be incorrect.">
            <a:extLst>
              <a:ext uri="{FF2B5EF4-FFF2-40B4-BE49-F238E27FC236}">
                <a16:creationId xmlns:a16="http://schemas.microsoft.com/office/drawing/2014/main" id="{E8B6B6E4-2869-6CE7-6B15-EA59D5BB2700}"/>
              </a:ext>
            </a:extLst>
          </p:cNvPr>
          <p:cNvPicPr>
            <a:picLocks noChangeAspect="1"/>
          </p:cNvPicPr>
          <p:nvPr/>
        </p:nvPicPr>
        <p:blipFill>
          <a:blip r:embed="rId7"/>
          <a:stretch>
            <a:fillRect/>
          </a:stretch>
        </p:blipFill>
        <p:spPr>
          <a:xfrm>
            <a:off x="6758719" y="1488099"/>
            <a:ext cx="4864344" cy="3905250"/>
          </a:xfrm>
          <a:prstGeom prst="rect">
            <a:avLst/>
          </a:prstGeom>
        </p:spPr>
      </p:pic>
    </p:spTree>
    <p:extLst>
      <p:ext uri="{BB962C8B-B14F-4D97-AF65-F5344CB8AC3E}">
        <p14:creationId xmlns:p14="http://schemas.microsoft.com/office/powerpoint/2010/main" val="3248673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56E9-62DD-09B6-1BCA-FDEA63E8E8D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8DA957F-2F5A-90D1-0A66-1A14A29BF091}"/>
              </a:ext>
            </a:extLst>
          </p:cNvPr>
          <p:cNvSpPr>
            <a:spLocks noGrp="1"/>
          </p:cNvSpPr>
          <p:nvPr>
            <p:ph type="ctrTitle"/>
          </p:nvPr>
        </p:nvSpPr>
        <p:spPr>
          <a:xfrm>
            <a:off x="555198" y="372815"/>
            <a:ext cx="9956081" cy="732693"/>
          </a:xfrm>
        </p:spPr>
        <p:txBody>
          <a:bodyPr>
            <a:normAutofit/>
          </a:bodyPr>
          <a:lstStyle/>
          <a:p>
            <a:r>
              <a:rPr lang="en-US" sz="3200" b="1">
                <a:latin typeface="Roboto Bold"/>
                <a:ea typeface="Roboto"/>
                <a:cs typeface="Roboto"/>
              </a:rPr>
              <a:t>Model Evaluation</a:t>
            </a:r>
            <a:endParaRPr lang="en-US" sz="3200">
              <a:latin typeface="Roboto Bold"/>
            </a:endParaRPr>
          </a:p>
        </p:txBody>
      </p:sp>
      <p:sp>
        <p:nvSpPr>
          <p:cNvPr id="12" name="Freeform: Shape 11">
            <a:extLst>
              <a:ext uri="{FF2B5EF4-FFF2-40B4-BE49-F238E27FC236}">
                <a16:creationId xmlns:a16="http://schemas.microsoft.com/office/drawing/2014/main" id="{69A551DD-2F1F-BC76-9AE6-CBEC31D8AA96}"/>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2773A46-36EE-682A-79FA-004E6DCC737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F3EF854-C053-EF91-3B61-AE6730265F69}"/>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122</a:t>
            </a:fld>
            <a:endParaRPr lang="en-US"/>
          </a:p>
        </p:txBody>
      </p:sp>
      <p:pic>
        <p:nvPicPr>
          <p:cNvPr id="8" name="Picture 5">
            <a:extLst>
              <a:ext uri="{FF2B5EF4-FFF2-40B4-BE49-F238E27FC236}">
                <a16:creationId xmlns:a16="http://schemas.microsoft.com/office/drawing/2014/main" id="{DCAE3184-2F5A-0D9B-7463-7B54A9C24BEA}"/>
              </a:ext>
            </a:extLst>
          </p:cNvPr>
          <p:cNvPicPr>
            <a:picLocks noChangeAspect="1"/>
          </p:cNvPicPr>
          <p:nvPr/>
        </p:nvPicPr>
        <p:blipFill>
          <a:blip r:embed="rId4"/>
          <a:stretch>
            <a:fillRect/>
          </a:stretch>
        </p:blipFill>
        <p:spPr>
          <a:xfrm>
            <a:off x="0" y="6184640"/>
            <a:ext cx="3767784" cy="673479"/>
          </a:xfrm>
          <a:prstGeom prst="rect">
            <a:avLst/>
          </a:prstGeom>
        </p:spPr>
      </p:pic>
      <p:sp>
        <p:nvSpPr>
          <p:cNvPr id="4" name="TextBox 3">
            <a:extLst>
              <a:ext uri="{FF2B5EF4-FFF2-40B4-BE49-F238E27FC236}">
                <a16:creationId xmlns:a16="http://schemas.microsoft.com/office/drawing/2014/main" id="{D89FEF0C-2D0E-6AAC-5898-DABF187D48E2}"/>
              </a:ext>
            </a:extLst>
          </p:cNvPr>
          <p:cNvSpPr txBox="1"/>
          <p:nvPr/>
        </p:nvSpPr>
        <p:spPr>
          <a:xfrm>
            <a:off x="811659" y="1099038"/>
            <a:ext cx="9707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Confusion Matrix</a:t>
            </a:r>
          </a:p>
        </p:txBody>
      </p:sp>
      <p:sp>
        <p:nvSpPr>
          <p:cNvPr id="2" name="Rectangle 1">
            <a:extLst>
              <a:ext uri="{FF2B5EF4-FFF2-40B4-BE49-F238E27FC236}">
                <a16:creationId xmlns:a16="http://schemas.microsoft.com/office/drawing/2014/main" id="{3EB1B300-9238-3BE2-C42B-5150369B36AD}"/>
              </a:ext>
            </a:extLst>
          </p:cNvPr>
          <p:cNvSpPr/>
          <p:nvPr/>
        </p:nvSpPr>
        <p:spPr>
          <a:xfrm>
            <a:off x="3952181"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Content Placeholder 6" descr="A screen shot of a computer code&#10;&#10;AI-generated content may be incorrect.">
            <a:extLst>
              <a:ext uri="{FF2B5EF4-FFF2-40B4-BE49-F238E27FC236}">
                <a16:creationId xmlns:a16="http://schemas.microsoft.com/office/drawing/2014/main" id="{9CC7750F-56C3-C151-341A-1A2E928CF19D}"/>
              </a:ext>
            </a:extLst>
          </p:cNvPr>
          <p:cNvPicPr>
            <a:picLocks noGrp="1" noChangeAspect="1"/>
          </p:cNvPicPr>
          <p:nvPr>
            <p:ph sz="quarter" idx="17"/>
          </p:nvPr>
        </p:nvPicPr>
        <p:blipFill>
          <a:blip r:embed="rId5"/>
          <a:stretch>
            <a:fillRect/>
          </a:stretch>
        </p:blipFill>
        <p:spPr>
          <a:xfrm>
            <a:off x="552091" y="1614495"/>
            <a:ext cx="5797550" cy="1513386"/>
          </a:xfrm>
        </p:spPr>
      </p:pic>
      <p:pic>
        <p:nvPicPr>
          <p:cNvPr id="11" name="Picture 10" descr="A diagram of different colored squares&#10;&#10;AI-generated content may be incorrect.">
            <a:extLst>
              <a:ext uri="{FF2B5EF4-FFF2-40B4-BE49-F238E27FC236}">
                <a16:creationId xmlns:a16="http://schemas.microsoft.com/office/drawing/2014/main" id="{B6229F08-EF41-FBEB-0827-1AF98D0AA567}"/>
              </a:ext>
            </a:extLst>
          </p:cNvPr>
          <p:cNvPicPr>
            <a:picLocks noChangeAspect="1"/>
          </p:cNvPicPr>
          <p:nvPr/>
        </p:nvPicPr>
        <p:blipFill>
          <a:blip r:embed="rId6"/>
          <a:stretch>
            <a:fillRect/>
          </a:stretch>
        </p:blipFill>
        <p:spPr>
          <a:xfrm>
            <a:off x="6626347" y="1595194"/>
            <a:ext cx="5172075" cy="4410075"/>
          </a:xfrm>
          <a:prstGeom prst="rect">
            <a:avLst/>
          </a:prstGeom>
        </p:spPr>
      </p:pic>
    </p:spTree>
    <p:extLst>
      <p:ext uri="{BB962C8B-B14F-4D97-AF65-F5344CB8AC3E}">
        <p14:creationId xmlns:p14="http://schemas.microsoft.com/office/powerpoint/2010/main" val="30471217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4A72-0557-ACBE-4247-F077EBE35968}"/>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663B276-C4EE-C04F-7111-2400B3D9F540}"/>
              </a:ext>
            </a:extLst>
          </p:cNvPr>
          <p:cNvSpPr>
            <a:spLocks noGrp="1"/>
          </p:cNvSpPr>
          <p:nvPr>
            <p:ph type="ctrTitle"/>
          </p:nvPr>
        </p:nvSpPr>
        <p:spPr>
          <a:xfrm>
            <a:off x="555198" y="372815"/>
            <a:ext cx="9956081" cy="732693"/>
          </a:xfrm>
        </p:spPr>
        <p:txBody>
          <a:bodyPr>
            <a:normAutofit/>
          </a:bodyPr>
          <a:lstStyle/>
          <a:p>
            <a:r>
              <a:rPr lang="en-US" sz="3200" b="1">
                <a:latin typeface="Roboto Bold"/>
                <a:ea typeface="Roboto"/>
                <a:cs typeface="Roboto"/>
              </a:rPr>
              <a:t>Model Evaluation</a:t>
            </a:r>
            <a:endParaRPr lang="en-US" sz="3200">
              <a:latin typeface="Roboto Bold"/>
            </a:endParaRPr>
          </a:p>
        </p:txBody>
      </p:sp>
      <p:sp>
        <p:nvSpPr>
          <p:cNvPr id="12" name="Freeform: Shape 11">
            <a:extLst>
              <a:ext uri="{FF2B5EF4-FFF2-40B4-BE49-F238E27FC236}">
                <a16:creationId xmlns:a16="http://schemas.microsoft.com/office/drawing/2014/main" id="{C56F9DA8-308D-9F63-31CC-9D33DC7A0DA1}"/>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57296E6-5A0E-44F9-0E5F-44AEFE081A6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9DD42E7-8F10-DC57-4C15-DF11EADF86ED}"/>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123</a:t>
            </a:fld>
            <a:endParaRPr lang="en-US"/>
          </a:p>
        </p:txBody>
      </p:sp>
      <p:pic>
        <p:nvPicPr>
          <p:cNvPr id="8" name="Picture 5">
            <a:extLst>
              <a:ext uri="{FF2B5EF4-FFF2-40B4-BE49-F238E27FC236}">
                <a16:creationId xmlns:a16="http://schemas.microsoft.com/office/drawing/2014/main" id="{C5A0B7C1-ADA0-175C-DDF6-F7291F8D7B0C}"/>
              </a:ext>
            </a:extLst>
          </p:cNvPr>
          <p:cNvPicPr>
            <a:picLocks noChangeAspect="1"/>
          </p:cNvPicPr>
          <p:nvPr/>
        </p:nvPicPr>
        <p:blipFill>
          <a:blip r:embed="rId4"/>
          <a:stretch>
            <a:fillRect/>
          </a:stretch>
        </p:blipFill>
        <p:spPr>
          <a:xfrm>
            <a:off x="0" y="6184640"/>
            <a:ext cx="3767784" cy="673479"/>
          </a:xfrm>
          <a:prstGeom prst="rect">
            <a:avLst/>
          </a:prstGeom>
        </p:spPr>
      </p:pic>
      <p:sp>
        <p:nvSpPr>
          <p:cNvPr id="4" name="TextBox 3">
            <a:extLst>
              <a:ext uri="{FF2B5EF4-FFF2-40B4-BE49-F238E27FC236}">
                <a16:creationId xmlns:a16="http://schemas.microsoft.com/office/drawing/2014/main" id="{CC561E0E-CC02-7630-5FDF-624573028417}"/>
              </a:ext>
            </a:extLst>
          </p:cNvPr>
          <p:cNvSpPr txBox="1"/>
          <p:nvPr/>
        </p:nvSpPr>
        <p:spPr>
          <a:xfrm>
            <a:off x="811659" y="1099038"/>
            <a:ext cx="9707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ptos"/>
                <a:ea typeface="Roboto"/>
                <a:cs typeface="Roboto"/>
              </a:rPr>
              <a:t>Classification Report</a:t>
            </a:r>
          </a:p>
        </p:txBody>
      </p:sp>
      <p:sp>
        <p:nvSpPr>
          <p:cNvPr id="2" name="Rectangle 1">
            <a:extLst>
              <a:ext uri="{FF2B5EF4-FFF2-40B4-BE49-F238E27FC236}">
                <a16:creationId xmlns:a16="http://schemas.microsoft.com/office/drawing/2014/main" id="{9703E34D-45F2-722B-CAA6-0D956B1F2DE3}"/>
              </a:ext>
            </a:extLst>
          </p:cNvPr>
          <p:cNvSpPr/>
          <p:nvPr/>
        </p:nvSpPr>
        <p:spPr>
          <a:xfrm>
            <a:off x="3952181" y="649662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 </a:t>
            </a:r>
            <a:r>
              <a:rPr lang="en-US" sz="1800" b="1">
                <a:solidFill>
                  <a:schemeClr val="tx1"/>
                </a:solidFill>
              </a:rPr>
              <a:t> |  </a:t>
            </a:r>
            <a:r>
              <a:rPr lang="en-US" b="1">
                <a:solidFill>
                  <a:schemeClr val="tx1"/>
                </a:solidFill>
              </a:rPr>
              <a:t> </a:t>
            </a:r>
            <a:r>
              <a:rPr lang="en-US" b="1" err="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9" name="Content Placeholder 8" descr="A black screen with white text&#10;&#10;AI-generated content may be incorrect.">
            <a:extLst>
              <a:ext uri="{FF2B5EF4-FFF2-40B4-BE49-F238E27FC236}">
                <a16:creationId xmlns:a16="http://schemas.microsoft.com/office/drawing/2014/main" id="{8FF08FB5-835E-C0AC-2FCF-51CFBFE44548}"/>
              </a:ext>
            </a:extLst>
          </p:cNvPr>
          <p:cNvPicPr>
            <a:picLocks noGrp="1" noChangeAspect="1"/>
          </p:cNvPicPr>
          <p:nvPr>
            <p:ph sz="quarter" idx="17"/>
          </p:nvPr>
        </p:nvPicPr>
        <p:blipFill>
          <a:blip r:embed="rId5"/>
          <a:stretch>
            <a:fillRect/>
          </a:stretch>
        </p:blipFill>
        <p:spPr>
          <a:xfrm>
            <a:off x="550137" y="1544062"/>
            <a:ext cx="8951057" cy="1208773"/>
          </a:xfrm>
        </p:spPr>
      </p:pic>
      <p:pic>
        <p:nvPicPr>
          <p:cNvPr id="10" name="Picture 9" descr="A screenshot of a computer screen&#10;&#10;AI-generated content may be incorrect.">
            <a:extLst>
              <a:ext uri="{FF2B5EF4-FFF2-40B4-BE49-F238E27FC236}">
                <a16:creationId xmlns:a16="http://schemas.microsoft.com/office/drawing/2014/main" id="{D5B73C0B-E6C7-A325-A175-405EEEA045C7}"/>
              </a:ext>
            </a:extLst>
          </p:cNvPr>
          <p:cNvPicPr>
            <a:picLocks noChangeAspect="1"/>
          </p:cNvPicPr>
          <p:nvPr/>
        </p:nvPicPr>
        <p:blipFill>
          <a:blip r:embed="rId6"/>
          <a:stretch>
            <a:fillRect/>
          </a:stretch>
        </p:blipFill>
        <p:spPr>
          <a:xfrm>
            <a:off x="4759935" y="3057525"/>
            <a:ext cx="6318005" cy="2466242"/>
          </a:xfrm>
          <a:prstGeom prst="rect">
            <a:avLst/>
          </a:prstGeom>
        </p:spPr>
      </p:pic>
    </p:spTree>
    <p:extLst>
      <p:ext uri="{BB962C8B-B14F-4D97-AF65-F5344CB8AC3E}">
        <p14:creationId xmlns:p14="http://schemas.microsoft.com/office/powerpoint/2010/main" val="4662519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5F54-1B2F-A882-4A76-E36A1A2CB23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C36C852-8EAA-DD1D-4943-55A0E5E96B62}"/>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Backend</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245A5761-1F69-9EA6-C8C5-26E72CBEF12E}"/>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1EFFC69F-32F4-6F11-53AC-643E267D4BE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A7DC683-867A-1BF3-9A62-828999339F2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1E527BF-1112-DB48-EE8E-CEB91D164A8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124</a:t>
            </a:fld>
            <a:endParaRPr lang="en-US"/>
          </a:p>
        </p:txBody>
      </p:sp>
      <p:grpSp>
        <p:nvGrpSpPr>
          <p:cNvPr id="10" name="Group 9">
            <a:extLst>
              <a:ext uri="{FF2B5EF4-FFF2-40B4-BE49-F238E27FC236}">
                <a16:creationId xmlns:a16="http://schemas.microsoft.com/office/drawing/2014/main" id="{1CA6F3A1-CC3F-C521-AA9D-3CEF902731E9}"/>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02F5B238-6DA2-A97A-0D91-29C87CF8810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ADE78E7-7703-ADFC-3966-AE7C1850AF2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2" name="Rectangle 1">
            <a:extLst>
              <a:ext uri="{FF2B5EF4-FFF2-40B4-BE49-F238E27FC236}">
                <a16:creationId xmlns:a16="http://schemas.microsoft.com/office/drawing/2014/main" id="{A2C83255-E1C4-9368-2421-02EC7DFBF431}"/>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 </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screen shot of a computer program&#10;&#10;AI-generated content may be incorrect.">
            <a:extLst>
              <a:ext uri="{FF2B5EF4-FFF2-40B4-BE49-F238E27FC236}">
                <a16:creationId xmlns:a16="http://schemas.microsoft.com/office/drawing/2014/main" id="{AF5689FC-1F5F-D5E4-8404-AD072F1F28CC}"/>
              </a:ext>
            </a:extLst>
          </p:cNvPr>
          <p:cNvPicPr>
            <a:picLocks noChangeAspect="1"/>
          </p:cNvPicPr>
          <p:nvPr/>
        </p:nvPicPr>
        <p:blipFill>
          <a:blip r:embed="rId6"/>
          <a:stretch>
            <a:fillRect/>
          </a:stretch>
        </p:blipFill>
        <p:spPr>
          <a:xfrm>
            <a:off x="838933" y="1916782"/>
            <a:ext cx="5252683" cy="4266572"/>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7ACB863E-DAE5-3AEB-2E95-B8E9A5CFCE8E}"/>
              </a:ext>
            </a:extLst>
          </p:cNvPr>
          <p:cNvPicPr>
            <a:picLocks noChangeAspect="1"/>
          </p:cNvPicPr>
          <p:nvPr/>
        </p:nvPicPr>
        <p:blipFill>
          <a:blip r:embed="rId7"/>
          <a:stretch>
            <a:fillRect/>
          </a:stretch>
        </p:blipFill>
        <p:spPr>
          <a:xfrm>
            <a:off x="6256449" y="1918613"/>
            <a:ext cx="5281835" cy="4275399"/>
          </a:xfrm>
          <a:prstGeom prst="rect">
            <a:avLst/>
          </a:prstGeom>
        </p:spPr>
      </p:pic>
      <p:sp>
        <p:nvSpPr>
          <p:cNvPr id="4" name="TextBox 3">
            <a:extLst>
              <a:ext uri="{FF2B5EF4-FFF2-40B4-BE49-F238E27FC236}">
                <a16:creationId xmlns:a16="http://schemas.microsoft.com/office/drawing/2014/main" id="{7E8F1F90-8BDB-8B88-DF6F-A9B6AE9B83E2}"/>
              </a:ext>
            </a:extLst>
          </p:cNvPr>
          <p:cNvSpPr txBox="1"/>
          <p:nvPr/>
        </p:nvSpPr>
        <p:spPr>
          <a:xfrm>
            <a:off x="499672" y="1011836"/>
            <a:ext cx="114299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backend of the system is powered by Flask, which handles video stream processing and model inference.</a:t>
            </a:r>
            <a:endParaRPr lang="en-US"/>
          </a:p>
        </p:txBody>
      </p:sp>
    </p:spTree>
    <p:extLst>
      <p:ext uri="{BB962C8B-B14F-4D97-AF65-F5344CB8AC3E}">
        <p14:creationId xmlns:p14="http://schemas.microsoft.com/office/powerpoint/2010/main" val="21031121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182BF-8F04-D7B2-204A-CFA28576303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25B866A-6E56-FFCC-120D-04C43C1B34CB}"/>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Frontend</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09D5D7E-9B69-B0D1-22FD-E21A34AE2323}"/>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96267E2D-E0CB-9C35-41EC-48B72ACB780A}"/>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639BE1AF-5512-626B-4865-299FD6416CC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E1D9D6F-6F64-7F08-B6A5-42D766B005D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125</a:t>
            </a:fld>
            <a:endParaRPr lang="en-US"/>
          </a:p>
        </p:txBody>
      </p:sp>
      <p:grpSp>
        <p:nvGrpSpPr>
          <p:cNvPr id="10" name="Group 9">
            <a:extLst>
              <a:ext uri="{FF2B5EF4-FFF2-40B4-BE49-F238E27FC236}">
                <a16:creationId xmlns:a16="http://schemas.microsoft.com/office/drawing/2014/main" id="{6240EF44-697D-DC98-5A07-212D20BCD8E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6712823-6B87-BDBC-7F05-26656C9E5857}"/>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FC2FF66-7FBD-EA4F-A31B-0E2FA2DBAAA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48E5277E-22B4-A4D7-9DB4-3180CE83A581}"/>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a:extLst>
              <a:ext uri="{FF2B5EF4-FFF2-40B4-BE49-F238E27FC236}">
                <a16:creationId xmlns:a16="http://schemas.microsoft.com/office/drawing/2014/main" id="{2A75DFFF-80FF-E147-C0F8-6CF8CBE14BD4}"/>
              </a:ext>
            </a:extLst>
          </p:cNvPr>
          <p:cNvPicPr>
            <a:picLocks noChangeAspect="1"/>
          </p:cNvPicPr>
          <p:nvPr/>
        </p:nvPicPr>
        <p:blipFill>
          <a:blip r:embed="rId6"/>
          <a:stretch>
            <a:fillRect/>
          </a:stretch>
        </p:blipFill>
        <p:spPr>
          <a:xfrm>
            <a:off x="1524000" y="790575"/>
            <a:ext cx="9144000" cy="5276850"/>
          </a:xfrm>
          <a:prstGeom prst="rect">
            <a:avLst/>
          </a:prstGeom>
        </p:spPr>
      </p:pic>
    </p:spTree>
    <p:extLst>
      <p:ext uri="{BB962C8B-B14F-4D97-AF65-F5344CB8AC3E}">
        <p14:creationId xmlns:p14="http://schemas.microsoft.com/office/powerpoint/2010/main" val="2688004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91428-0F22-DAA5-75A9-71E6970550A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27F6EEB-6AAD-69F8-E030-49FD3472EAB6}"/>
              </a:ext>
            </a:extLst>
          </p:cNvPr>
          <p:cNvSpPr>
            <a:spLocks noGrp="1"/>
          </p:cNvSpPr>
          <p:nvPr>
            <p:ph type="ctrTitle"/>
          </p:nvPr>
        </p:nvSpPr>
        <p:spPr>
          <a:xfrm>
            <a:off x="498567" y="460637"/>
            <a:ext cx="6759615" cy="900304"/>
          </a:xfrm>
        </p:spPr>
        <p:txBody>
          <a:bodyPr>
            <a:normAutofit fontScale="90000"/>
          </a:bodyPr>
          <a:lstStyle/>
          <a:p>
            <a:r>
              <a:rPr lang="en-US" sz="4000" b="1">
                <a:latin typeface="Aptos"/>
                <a:cs typeface="Times New Roman" panose="02020603050405020304" pitchFamily="18" charset="0"/>
              </a:rPr>
              <a:t>Tools and Technologies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96137091-2B67-9B09-D5CF-0B0CDBA8FA02}"/>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C19BFE22-E1FB-B81F-CCC4-66F3AC43E07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5FED7121-C132-68C2-E615-9CDD7AE0E80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D3F677EB-68D6-A155-3648-E65C75B5E81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126</a:t>
            </a:fld>
            <a:endParaRPr lang="en-US"/>
          </a:p>
        </p:txBody>
      </p:sp>
      <p:grpSp>
        <p:nvGrpSpPr>
          <p:cNvPr id="10" name="Group 9">
            <a:extLst>
              <a:ext uri="{FF2B5EF4-FFF2-40B4-BE49-F238E27FC236}">
                <a16:creationId xmlns:a16="http://schemas.microsoft.com/office/drawing/2014/main" id="{14DB3AB7-D248-1F22-2009-A6D40F49246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A5C8D33-C11C-12D5-37F1-5F835B91FF9C}"/>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4ACDF67C-C90C-FBC1-9756-3445CAB4083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46C9826B-86D0-08A7-4D11-50CE0B2C7CFC}"/>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 </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extBox 6">
            <a:extLst>
              <a:ext uri="{FF2B5EF4-FFF2-40B4-BE49-F238E27FC236}">
                <a16:creationId xmlns:a16="http://schemas.microsoft.com/office/drawing/2014/main" id="{5FD1FDCD-850D-4E1E-AA95-658A6691A3D0}"/>
              </a:ext>
            </a:extLst>
          </p:cNvPr>
          <p:cNvSpPr txBox="1"/>
          <p:nvPr/>
        </p:nvSpPr>
        <p:spPr>
          <a:xfrm>
            <a:off x="4373880" y="1122680"/>
            <a:ext cx="334010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Times New Roman"/>
                <a:cs typeface="Times New Roman"/>
              </a:rPr>
              <a:t>Technologies</a:t>
            </a:r>
          </a:p>
          <a:p>
            <a:pPr marL="342900" indent="-342900">
              <a:buFont typeface="Arial"/>
              <a:buChar char="•"/>
            </a:pPr>
            <a:r>
              <a:rPr lang="en-US" sz="2000">
                <a:latin typeface="Times New Roman"/>
                <a:cs typeface="Times New Roman"/>
              </a:rPr>
              <a:t>PyCharm</a:t>
            </a:r>
          </a:p>
          <a:p>
            <a:pPr marL="342900" indent="-342900">
              <a:buFont typeface="Arial"/>
              <a:buChar char="•"/>
            </a:pPr>
            <a:r>
              <a:rPr lang="en-US" sz="2000">
                <a:latin typeface="Times New Roman"/>
                <a:cs typeface="Times New Roman"/>
              </a:rPr>
              <a:t>Tensor Flow</a:t>
            </a:r>
          </a:p>
          <a:p>
            <a:pPr marL="342900" indent="-342900">
              <a:buFont typeface="Arial"/>
              <a:buChar char="•"/>
            </a:pPr>
            <a:r>
              <a:rPr lang="en-US" sz="2000">
                <a:latin typeface="Times New Roman"/>
                <a:ea typeface="Cambria"/>
                <a:cs typeface="Times New Roman"/>
              </a:rPr>
              <a:t>Scikit-learn</a:t>
            </a:r>
            <a:endParaRPr lang="en-US" sz="2000">
              <a:latin typeface="Times New Roman"/>
              <a:cs typeface="Times New Roman"/>
            </a:endParaRPr>
          </a:p>
          <a:p>
            <a:pPr marL="342900" indent="-342900">
              <a:buFont typeface="Arial"/>
              <a:buChar char="•"/>
            </a:pPr>
            <a:r>
              <a:rPr lang="en-US" sz="2000">
                <a:latin typeface="Times New Roman"/>
                <a:ea typeface="Cambria"/>
                <a:cs typeface="Times New Roman"/>
              </a:rPr>
              <a:t>Flask</a:t>
            </a:r>
          </a:p>
          <a:p>
            <a:endParaRPr lang="en-US" sz="2000">
              <a:latin typeface="Times New Roman"/>
              <a:ea typeface="Cambria"/>
              <a:cs typeface="Times New Roman"/>
            </a:endParaRPr>
          </a:p>
          <a:p>
            <a:r>
              <a:rPr lang="en-US" sz="2000" b="1">
                <a:latin typeface="Times New Roman"/>
                <a:ea typeface="Cambria"/>
                <a:cs typeface="Times New Roman"/>
              </a:rPr>
              <a:t>Tools</a:t>
            </a:r>
          </a:p>
          <a:p>
            <a:pPr marL="342900" indent="-342900">
              <a:buFont typeface="Arial"/>
              <a:buChar char="•"/>
            </a:pPr>
            <a:r>
              <a:rPr lang="en-US">
                <a:latin typeface="Cambria"/>
                <a:ea typeface="Cambria"/>
                <a:cs typeface="Times New Roman"/>
              </a:rPr>
              <a:t>Kaggle</a:t>
            </a:r>
            <a:endParaRPr lang="en-US" sz="2000" b="1">
              <a:latin typeface="Times New Roman"/>
              <a:ea typeface="Cambria"/>
              <a:cs typeface="Times New Roman"/>
            </a:endParaRPr>
          </a:p>
          <a:p>
            <a:pPr marL="342900" indent="-342900">
              <a:buFont typeface="Arial"/>
              <a:buChar char="•"/>
            </a:pPr>
            <a:r>
              <a:rPr lang="en-US">
                <a:latin typeface="Cambria"/>
                <a:ea typeface="Cambria"/>
                <a:cs typeface="Times New Roman"/>
              </a:rPr>
              <a:t>Python</a:t>
            </a:r>
          </a:p>
          <a:p>
            <a:pPr marL="342900" indent="-342900">
              <a:buFont typeface="Arial"/>
              <a:buChar char="•"/>
            </a:pPr>
            <a:r>
              <a:rPr lang="en-US" sz="2000">
                <a:latin typeface="Times New Roman"/>
                <a:ea typeface="+mn-lt"/>
                <a:cs typeface="+mn-lt"/>
              </a:rPr>
              <a:t>Matplotlib</a:t>
            </a:r>
            <a:endParaRPr lang="en-US" sz="2000">
              <a:latin typeface="Times New Roman"/>
              <a:ea typeface="Cambria"/>
              <a:cs typeface="Times New Roman"/>
            </a:endParaRPr>
          </a:p>
          <a:p>
            <a:pPr marL="342900" indent="-342900">
              <a:buFont typeface="Arial"/>
              <a:buChar char="•"/>
            </a:pPr>
            <a:r>
              <a:rPr lang="en-US" sz="2000">
                <a:latin typeface="Times New Roman"/>
                <a:ea typeface="+mn-lt"/>
                <a:cs typeface="+mn-lt"/>
              </a:rPr>
              <a:t>Seaborn</a:t>
            </a:r>
            <a:endParaRPr lang="en-US" sz="2000">
              <a:latin typeface="Times New Roman"/>
              <a:ea typeface="Cambria"/>
              <a:cs typeface="Times New Roman"/>
            </a:endParaRPr>
          </a:p>
          <a:p>
            <a:pPr marL="342900" indent="-342900">
              <a:buFont typeface="Arial"/>
              <a:buChar char="•"/>
            </a:pPr>
            <a:r>
              <a:rPr lang="en-US" sz="2000">
                <a:latin typeface="Times New Roman"/>
                <a:ea typeface="Cambria"/>
                <a:cs typeface="Times New Roman"/>
              </a:rPr>
              <a:t>Pandas</a:t>
            </a:r>
          </a:p>
          <a:p>
            <a:pPr marL="342900" indent="-342900">
              <a:buFont typeface="Arial"/>
              <a:buChar char="•"/>
            </a:pPr>
            <a:r>
              <a:rPr lang="en-US" sz="2000">
                <a:latin typeface="Times New Roman"/>
                <a:ea typeface="Cambria"/>
                <a:cs typeface="Times New Roman"/>
              </a:rPr>
              <a:t>NumPy</a:t>
            </a:r>
          </a:p>
          <a:p>
            <a:pPr marL="342900" indent="-342900">
              <a:buFont typeface="Arial"/>
              <a:buChar char="•"/>
            </a:pPr>
            <a:endParaRPr lang="en-US">
              <a:latin typeface="Century Gothic"/>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sz="2000" b="1">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cs typeface="Times New Roman"/>
            </a:endParaRPr>
          </a:p>
          <a:p>
            <a:pPr marL="342900" indent="-342900">
              <a:buFont typeface="Arial"/>
              <a:buChar char="•"/>
            </a:pPr>
            <a:endParaRPr lang="en-US" sz="2000">
              <a:latin typeface="Times New Roman"/>
              <a:cs typeface="Times New Roman"/>
            </a:endParaRPr>
          </a:p>
        </p:txBody>
      </p:sp>
      <p:pic>
        <p:nvPicPr>
          <p:cNvPr id="11" name="Picture 10" descr="A blue and yellow snake logo&#10;&#10;AI-generated content may be incorrect.">
            <a:extLst>
              <a:ext uri="{FF2B5EF4-FFF2-40B4-BE49-F238E27FC236}">
                <a16:creationId xmlns:a16="http://schemas.microsoft.com/office/drawing/2014/main" id="{2E3DE2CD-8541-4855-3F2C-03CB3798FCBC}"/>
              </a:ext>
            </a:extLst>
          </p:cNvPr>
          <p:cNvPicPr>
            <a:picLocks noChangeAspect="1"/>
          </p:cNvPicPr>
          <p:nvPr/>
        </p:nvPicPr>
        <p:blipFill>
          <a:blip r:embed="rId6"/>
          <a:stretch>
            <a:fillRect/>
          </a:stretch>
        </p:blipFill>
        <p:spPr>
          <a:xfrm>
            <a:off x="1348740" y="1133158"/>
            <a:ext cx="1803400" cy="1848485"/>
          </a:xfrm>
          <a:prstGeom prst="rect">
            <a:avLst/>
          </a:prstGeom>
        </p:spPr>
      </p:pic>
      <p:pic>
        <p:nvPicPr>
          <p:cNvPr id="14" name="Picture 13" descr="A black square with white letters and a blue border&#10;&#10;AI-generated content may be incorrect.">
            <a:extLst>
              <a:ext uri="{FF2B5EF4-FFF2-40B4-BE49-F238E27FC236}">
                <a16:creationId xmlns:a16="http://schemas.microsoft.com/office/drawing/2014/main" id="{40997792-6130-FF37-11BB-590B876B8EDD}"/>
              </a:ext>
            </a:extLst>
          </p:cNvPr>
          <p:cNvPicPr>
            <a:picLocks noChangeAspect="1"/>
          </p:cNvPicPr>
          <p:nvPr/>
        </p:nvPicPr>
        <p:blipFill>
          <a:blip r:embed="rId7"/>
          <a:stretch>
            <a:fillRect/>
          </a:stretch>
        </p:blipFill>
        <p:spPr>
          <a:xfrm>
            <a:off x="7442200" y="543243"/>
            <a:ext cx="2377440" cy="2337435"/>
          </a:xfrm>
          <a:prstGeom prst="rect">
            <a:avLst/>
          </a:prstGeom>
        </p:spPr>
      </p:pic>
      <p:pic>
        <p:nvPicPr>
          <p:cNvPr id="15" name="Picture 14">
            <a:extLst>
              <a:ext uri="{FF2B5EF4-FFF2-40B4-BE49-F238E27FC236}">
                <a16:creationId xmlns:a16="http://schemas.microsoft.com/office/drawing/2014/main" id="{057F740E-C419-BCF1-1A86-AF1D7DDCE732}"/>
              </a:ext>
            </a:extLst>
          </p:cNvPr>
          <p:cNvPicPr>
            <a:picLocks noChangeAspect="1"/>
          </p:cNvPicPr>
          <p:nvPr/>
        </p:nvPicPr>
        <p:blipFill>
          <a:blip r:embed="rId8"/>
          <a:stretch>
            <a:fillRect/>
          </a:stretch>
        </p:blipFill>
        <p:spPr>
          <a:xfrm>
            <a:off x="502285" y="3909378"/>
            <a:ext cx="3252470" cy="1741805"/>
          </a:xfrm>
          <a:prstGeom prst="rect">
            <a:avLst/>
          </a:prstGeom>
        </p:spPr>
      </p:pic>
      <p:pic>
        <p:nvPicPr>
          <p:cNvPr id="3" name="Picture 2" descr="File:Kaggle logo.png - Wikipedia">
            <a:extLst>
              <a:ext uri="{FF2B5EF4-FFF2-40B4-BE49-F238E27FC236}">
                <a16:creationId xmlns:a16="http://schemas.microsoft.com/office/drawing/2014/main" id="{A85EC061-6F8C-C698-C16C-E040457231F4}"/>
              </a:ext>
            </a:extLst>
          </p:cNvPr>
          <p:cNvPicPr>
            <a:picLocks noChangeAspect="1"/>
          </p:cNvPicPr>
          <p:nvPr/>
        </p:nvPicPr>
        <p:blipFill>
          <a:blip r:embed="rId9"/>
          <a:stretch>
            <a:fillRect/>
          </a:stretch>
        </p:blipFill>
        <p:spPr>
          <a:xfrm>
            <a:off x="8415655" y="4087813"/>
            <a:ext cx="2828290" cy="1059815"/>
          </a:xfrm>
          <a:prstGeom prst="rect">
            <a:avLst/>
          </a:prstGeom>
        </p:spPr>
      </p:pic>
    </p:spTree>
    <p:extLst>
      <p:ext uri="{BB962C8B-B14F-4D97-AF65-F5344CB8AC3E}">
        <p14:creationId xmlns:p14="http://schemas.microsoft.com/office/powerpoint/2010/main" val="25242547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B6C7A-DEF7-C74E-D223-1C95DDAD2F1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63A0E31-2484-803C-E6C7-DC5A419F0B55}"/>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Functional Requirement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9395F424-6E66-8BB4-CB1A-6F2D0B4B4536}"/>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EBF85DD-5FE0-BB30-5A40-67BB112D5B9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4AFF120-AFE4-43F4-38E6-63D0BB45D1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DDDA0D3A-DC18-D316-EDE3-E2190F1DF3A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127</a:t>
            </a:fld>
            <a:endParaRPr lang="en-US"/>
          </a:p>
        </p:txBody>
      </p:sp>
      <p:grpSp>
        <p:nvGrpSpPr>
          <p:cNvPr id="10" name="Group 9">
            <a:extLst>
              <a:ext uri="{FF2B5EF4-FFF2-40B4-BE49-F238E27FC236}">
                <a16:creationId xmlns:a16="http://schemas.microsoft.com/office/drawing/2014/main" id="{FB71189B-DE3E-9490-5223-0DBC4CBDA95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007BD57E-BC89-63E2-8B95-17B075B425D1}"/>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B8B76CA-C23A-EF08-36E5-438B90E5C06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1C3256CD-690F-FEB8-685E-980ACDE769AB}"/>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 </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Box 2">
            <a:extLst>
              <a:ext uri="{FF2B5EF4-FFF2-40B4-BE49-F238E27FC236}">
                <a16:creationId xmlns:a16="http://schemas.microsoft.com/office/drawing/2014/main" id="{4384D511-30AE-4274-9C35-199B1A71CC0B}"/>
              </a:ext>
            </a:extLst>
          </p:cNvPr>
          <p:cNvSpPr txBox="1"/>
          <p:nvPr/>
        </p:nvSpPr>
        <p:spPr>
          <a:xfrm>
            <a:off x="939800" y="1699260"/>
            <a:ext cx="964184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Aptos"/>
                <a:ea typeface="+mn-lt"/>
                <a:cs typeface="+mn-lt"/>
              </a:rPr>
              <a:t>Integration of Transfer Learning.</a:t>
            </a:r>
            <a:endParaRPr lang="en-US" sz="2000">
              <a:latin typeface="Aptos"/>
              <a:cs typeface="Times New Roman"/>
            </a:endParaRPr>
          </a:p>
          <a:p>
            <a:pPr marL="285750" indent="-285750">
              <a:buFont typeface="Arial"/>
              <a:buChar char="•"/>
            </a:pPr>
            <a:endParaRPr lang="en-US" sz="2000">
              <a:latin typeface="Aptos"/>
              <a:ea typeface="+mn-lt"/>
              <a:cs typeface="+mn-lt"/>
            </a:endParaRPr>
          </a:p>
          <a:p>
            <a:pPr marL="285750" indent="-285750">
              <a:buFont typeface="Arial"/>
              <a:buChar char="•"/>
            </a:pPr>
            <a:r>
              <a:rPr lang="en-US" sz="2000">
                <a:latin typeface="Aptos"/>
                <a:ea typeface="+mn-lt"/>
                <a:cs typeface="+mn-lt"/>
              </a:rPr>
              <a:t>Edge Computing Integration.</a:t>
            </a:r>
          </a:p>
          <a:p>
            <a:pPr marL="285750" indent="-285750">
              <a:buFont typeface="Arial"/>
              <a:buChar char="•"/>
            </a:pPr>
            <a:endParaRPr lang="en-US" sz="2000">
              <a:latin typeface="Aptos"/>
              <a:ea typeface="+mn-lt"/>
              <a:cs typeface="+mn-lt"/>
            </a:endParaRPr>
          </a:p>
          <a:p>
            <a:pPr marL="285750" indent="-285750">
              <a:buFont typeface="Arial"/>
              <a:buChar char="•"/>
            </a:pPr>
            <a:r>
              <a:rPr lang="en-US" sz="2000">
                <a:latin typeface="Aptos"/>
                <a:ea typeface="+mn-lt"/>
                <a:cs typeface="+mn-lt"/>
              </a:rPr>
              <a:t>Predicts potential security threats in real time.</a:t>
            </a:r>
            <a:endParaRPr lang="en-US" sz="2000">
              <a:latin typeface="Aptos"/>
              <a:cs typeface="Times New Roman"/>
            </a:endParaRPr>
          </a:p>
          <a:p>
            <a:pPr marL="285750" indent="-285750">
              <a:buFont typeface="Arial"/>
              <a:buChar char="•"/>
            </a:pPr>
            <a:endParaRPr lang="en-US" sz="2000">
              <a:latin typeface="Aptos"/>
              <a:ea typeface="+mn-lt"/>
              <a:cs typeface="+mn-lt"/>
            </a:endParaRPr>
          </a:p>
          <a:p>
            <a:pPr marL="285750" indent="-285750">
              <a:buFont typeface="Arial"/>
              <a:buChar char="•"/>
            </a:pPr>
            <a:r>
              <a:rPr lang="en-US" sz="2000">
                <a:latin typeface="Aptos"/>
                <a:ea typeface="+mn-lt"/>
                <a:cs typeface="+mn-lt"/>
              </a:rPr>
              <a:t>Display threat predictions on the frontend.</a:t>
            </a:r>
            <a:endParaRPr lang="en-US" sz="2000">
              <a:latin typeface="Aptos"/>
            </a:endParaRPr>
          </a:p>
          <a:p>
            <a:pPr algn="l"/>
            <a:endParaRPr lang="en-US"/>
          </a:p>
        </p:txBody>
      </p:sp>
    </p:spTree>
    <p:extLst>
      <p:ext uri="{BB962C8B-B14F-4D97-AF65-F5344CB8AC3E}">
        <p14:creationId xmlns:p14="http://schemas.microsoft.com/office/powerpoint/2010/main" val="1226337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A37E9-53DD-BB3C-B1C4-96B4966B136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8EE2EC9-39E4-2C73-A976-035405724803}"/>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Non -Functional Requirement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2B70258-BE6A-7B61-B922-60054B3EDAD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C8B5708-AEA0-94B1-DC40-D24D366D6C5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A7E8831-DADB-D539-93C1-6140484A857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5E5210F-CDC1-3EF6-F33C-79F0C800C3E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128</a:t>
            </a:fld>
            <a:endParaRPr lang="en-US"/>
          </a:p>
        </p:txBody>
      </p:sp>
      <p:grpSp>
        <p:nvGrpSpPr>
          <p:cNvPr id="10" name="Group 9">
            <a:extLst>
              <a:ext uri="{FF2B5EF4-FFF2-40B4-BE49-F238E27FC236}">
                <a16:creationId xmlns:a16="http://schemas.microsoft.com/office/drawing/2014/main" id="{FD03CF08-0643-8ADB-9B49-573CFCE3BDE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75E2BCF-D992-7FD7-72A2-AF87F75238D3}"/>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E0DCAEF-E1DD-C7C1-9385-63291275B0E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3F0D4941-06B9-F9F7-020B-B772BC5682E9}"/>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 K.P.A.T</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Box 2">
            <a:extLst>
              <a:ext uri="{FF2B5EF4-FFF2-40B4-BE49-F238E27FC236}">
                <a16:creationId xmlns:a16="http://schemas.microsoft.com/office/drawing/2014/main" id="{11EA1C7C-EB95-29A2-420B-8D7E1160DB11}"/>
              </a:ext>
            </a:extLst>
          </p:cNvPr>
          <p:cNvSpPr txBox="1"/>
          <p:nvPr/>
        </p:nvSpPr>
        <p:spPr>
          <a:xfrm>
            <a:off x="723900" y="1712546"/>
            <a:ext cx="6536593"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Aptos"/>
                <a:ea typeface="+mn-lt"/>
                <a:cs typeface="+mn-lt"/>
              </a:rPr>
              <a:t>The system must process video data and perform threat detection in real-time with minimal latency</a:t>
            </a:r>
            <a:endParaRPr lang="en-US" sz="2000">
              <a:latin typeface="Aptos"/>
              <a:cs typeface="Times New Roman"/>
            </a:endParaRPr>
          </a:p>
          <a:p>
            <a:endParaRPr lang="en-US" sz="2000">
              <a:latin typeface="Aptos"/>
              <a:ea typeface="+mn-lt"/>
              <a:cs typeface="+mn-lt"/>
            </a:endParaRPr>
          </a:p>
          <a:p>
            <a:pPr marL="285750" indent="-285750">
              <a:buFont typeface="Arial"/>
              <a:buChar char="•"/>
            </a:pPr>
            <a:r>
              <a:rPr lang="en-US" sz="2000">
                <a:latin typeface="Aptos"/>
                <a:ea typeface="+mn-lt"/>
                <a:cs typeface="+mn-lt"/>
              </a:rPr>
              <a:t>Scalability.</a:t>
            </a:r>
            <a:endParaRPr lang="en-US" sz="2000">
              <a:latin typeface="Aptos"/>
              <a:cs typeface="Times New Roman"/>
            </a:endParaRPr>
          </a:p>
          <a:p>
            <a:endParaRPr lang="en-US" sz="2000">
              <a:latin typeface="Aptos"/>
              <a:ea typeface="+mn-lt"/>
              <a:cs typeface="+mn-lt"/>
            </a:endParaRPr>
          </a:p>
          <a:p>
            <a:pPr marL="285750" indent="-285750">
              <a:buFont typeface="Arial"/>
              <a:buChar char="•"/>
            </a:pPr>
            <a:r>
              <a:rPr lang="en-US" sz="2000">
                <a:latin typeface="Aptos"/>
                <a:ea typeface="+mn-lt"/>
                <a:cs typeface="+mn-lt"/>
              </a:rPr>
              <a:t>Accuracy &amp; Reliability.</a:t>
            </a:r>
            <a:endParaRPr lang="en-US" sz="2000">
              <a:latin typeface="Aptos"/>
              <a:ea typeface="+mn-lt"/>
              <a:cs typeface="Times New Roman"/>
            </a:endParaRPr>
          </a:p>
          <a:p>
            <a:endParaRPr lang="en-US" sz="2000">
              <a:latin typeface="Aptos"/>
              <a:cs typeface="Times New Roman"/>
            </a:endParaRPr>
          </a:p>
          <a:p>
            <a:pPr marL="285750" indent="-285750">
              <a:buFont typeface="Arial"/>
              <a:buChar char="•"/>
            </a:pPr>
            <a:r>
              <a:rPr lang="en-US" sz="2000">
                <a:latin typeface="Aptos"/>
                <a:ea typeface="+mn-lt"/>
                <a:cs typeface="+mn-lt"/>
              </a:rPr>
              <a:t>User-friendly interface.</a:t>
            </a:r>
            <a:endParaRPr lang="en-US" sz="2000">
              <a:latin typeface="Aptos"/>
            </a:endParaRPr>
          </a:p>
          <a:p>
            <a:pPr algn="l"/>
            <a:endParaRPr lang="en-US"/>
          </a:p>
        </p:txBody>
      </p:sp>
    </p:spTree>
    <p:extLst>
      <p:ext uri="{BB962C8B-B14F-4D97-AF65-F5344CB8AC3E}">
        <p14:creationId xmlns:p14="http://schemas.microsoft.com/office/powerpoint/2010/main" val="23791591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927D7-51C1-6C89-F885-D0A7ACC5A20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1F37918-CA73-484C-BF00-34B32F039380}"/>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Commercialization</a:t>
            </a:r>
          </a:p>
        </p:txBody>
      </p:sp>
      <p:sp>
        <p:nvSpPr>
          <p:cNvPr id="24" name="Text Placeholder 23">
            <a:extLst>
              <a:ext uri="{FF2B5EF4-FFF2-40B4-BE49-F238E27FC236}">
                <a16:creationId xmlns:a16="http://schemas.microsoft.com/office/drawing/2014/main" id="{4BBC7B37-C94C-51DB-176B-F9B17E497742}"/>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9A5656CD-D2C4-B279-D0D6-0FC0105FD22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5DD5D95-1CC6-98A0-6B1F-D50FF5BA988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064812B-1DA5-45A0-2364-D7F3624D9F05}"/>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129</a:t>
            </a:fld>
            <a:endParaRPr lang="en-US"/>
          </a:p>
        </p:txBody>
      </p:sp>
      <p:grpSp>
        <p:nvGrpSpPr>
          <p:cNvPr id="10" name="Group 9">
            <a:extLst>
              <a:ext uri="{FF2B5EF4-FFF2-40B4-BE49-F238E27FC236}">
                <a16:creationId xmlns:a16="http://schemas.microsoft.com/office/drawing/2014/main" id="{E995C650-AD02-A024-4D40-48AB9017C414}"/>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DAE8C36-EA82-47B4-C2F8-521D12DCB987}"/>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25D7367-9E21-6C07-0C4B-10104FC868B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D8741B12-9818-DA9A-4587-470FCC477CF9}"/>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a:t>
            </a:r>
            <a:r>
              <a:rPr lang="en-US" sz="1800" b="1">
                <a:solidFill>
                  <a:schemeClr val="tx1"/>
                </a:solidFill>
              </a:rPr>
              <a:t> </a:t>
            </a:r>
            <a:r>
              <a:rPr lang="en-US" b="1">
                <a:solidFill>
                  <a:schemeClr val="tx1"/>
                </a:solidFill>
              </a:rPr>
              <a:t>K.P.A.T</a:t>
            </a:r>
            <a:r>
              <a:rPr lang="en-US" sz="1800" b="1">
                <a:solidFill>
                  <a:schemeClr val="tx1"/>
                </a:solidFill>
              </a:rPr>
              <a:t> </a:t>
            </a:r>
            <a:r>
              <a:rPr lang="en-US" b="1">
                <a:solidFill>
                  <a:schemeClr val="tx1"/>
                </a:solidFill>
              </a:rPr>
              <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3" name="Content Placeholder 1">
            <a:extLst>
              <a:ext uri="{FF2B5EF4-FFF2-40B4-BE49-F238E27FC236}">
                <a16:creationId xmlns:a16="http://schemas.microsoft.com/office/drawing/2014/main" id="{06935AFF-97FF-6384-71E8-F55ABF2BFA3D}"/>
              </a:ext>
            </a:extLst>
          </p:cNvPr>
          <p:cNvGraphicFramePr>
            <a:graphicFrameLocks noGrp="1"/>
          </p:cNvGraphicFramePr>
          <p:nvPr/>
        </p:nvGraphicFramePr>
        <p:xfrm>
          <a:off x="1394113" y="1057275"/>
          <a:ext cx="9403773" cy="4743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0402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0B31-65AF-C9C1-0260-9F037698179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FB76B4D-6192-3ECE-E52D-31D511B794C2}"/>
              </a:ext>
            </a:extLst>
          </p:cNvPr>
          <p:cNvSpPr>
            <a:spLocks noGrp="1"/>
          </p:cNvSpPr>
          <p:nvPr>
            <p:ph type="ctrTitle"/>
          </p:nvPr>
        </p:nvSpPr>
        <p:spPr>
          <a:xfrm>
            <a:off x="593218" y="303638"/>
            <a:ext cx="6670454" cy="638433"/>
          </a:xfrm>
        </p:spPr>
        <p:txBody>
          <a:bodyPr>
            <a:normAutofit/>
          </a:bodyPr>
          <a:lstStyle/>
          <a:p>
            <a:r>
              <a:rPr lang="en-US" sz="3600" b="1" kern="100">
                <a:effectLst/>
                <a:latin typeface="Aptos"/>
                <a:ea typeface="Aptos" panose="020B0004020202020204" pitchFamily="34" charset="0"/>
                <a:cs typeface="Times New Roman"/>
              </a:rPr>
              <a:t>Overview dataset</a:t>
            </a:r>
            <a:endParaRPr lang="en-US">
              <a:latin typeface="Aptos"/>
              <a:cs typeface="Times New Roman"/>
            </a:endParaRPr>
          </a:p>
        </p:txBody>
      </p:sp>
      <p:sp>
        <p:nvSpPr>
          <p:cNvPr id="24" name="Text Placeholder 23">
            <a:extLst>
              <a:ext uri="{FF2B5EF4-FFF2-40B4-BE49-F238E27FC236}">
                <a16:creationId xmlns:a16="http://schemas.microsoft.com/office/drawing/2014/main" id="{FBFF8C8F-B5C8-C501-40E7-CF42E8123A3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D4FDAD-18F3-A63B-91D1-F6EF3F7FF4C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7CD6F9-FABE-F583-9C60-A7A5AAAC71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44D4A7-7DE5-3B6A-D19F-EB0E79F1A6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a:t>
            </a:fld>
            <a:endParaRPr lang="en-US"/>
          </a:p>
        </p:txBody>
      </p:sp>
      <p:grpSp>
        <p:nvGrpSpPr>
          <p:cNvPr id="10" name="Group 9">
            <a:extLst>
              <a:ext uri="{FF2B5EF4-FFF2-40B4-BE49-F238E27FC236}">
                <a16:creationId xmlns:a16="http://schemas.microsoft.com/office/drawing/2014/main" id="{D25DB525-EF4E-C8F9-ED98-A0F88D8AE5F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12D848-9E31-7278-D9A8-A70EE786C6D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B13B17E-AC7A-1519-FC2E-53AD8343408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3" name="Text Placeholder 23">
            <a:extLst>
              <a:ext uri="{FF2B5EF4-FFF2-40B4-BE49-F238E27FC236}">
                <a16:creationId xmlns:a16="http://schemas.microsoft.com/office/drawing/2014/main" id="{064489B7-D6EC-1B29-BAD9-592BA5A953E5}"/>
              </a:ext>
            </a:extLst>
          </p:cNvPr>
          <p:cNvSpPr txBox="1">
            <a:spLocks/>
          </p:cNvSpPr>
          <p:nvPr/>
        </p:nvSpPr>
        <p:spPr>
          <a:xfrm>
            <a:off x="509963" y="1340857"/>
            <a:ext cx="10568306" cy="3073577"/>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The dataset used is the </a:t>
            </a:r>
            <a:r>
              <a:rPr lang="en-US" sz="2000" b="1">
                <a:latin typeface="Aptos"/>
                <a:ea typeface="+mn-lt"/>
                <a:cs typeface="+mn-lt"/>
              </a:rPr>
              <a:t>CICIDS 2017 Dataset</a:t>
            </a:r>
            <a:r>
              <a:rPr lang="en-US" sz="2000">
                <a:latin typeface="Aptos"/>
                <a:ea typeface="+mn-lt"/>
                <a:cs typeface="+mn-lt"/>
              </a:rPr>
              <a:t>, available on Kaggle (</a:t>
            </a:r>
            <a:r>
              <a:rPr lang="en-US" sz="2000">
                <a:latin typeface="Aptos"/>
                <a:ea typeface="+mn-lt"/>
                <a:cs typeface="+mn-lt"/>
                <a:hlinkClick r:id="rId5"/>
              </a:rPr>
              <a:t>link</a:t>
            </a:r>
            <a:r>
              <a:rPr lang="en-US" sz="2000">
                <a:latin typeface="Aptos"/>
                <a:ea typeface="+mn-lt"/>
                <a:cs typeface="+mn-lt"/>
              </a:rPr>
              <a:t>). This dataset is designed for </a:t>
            </a:r>
            <a:r>
              <a:rPr lang="en-US" sz="2000" b="1">
                <a:latin typeface="Aptos"/>
                <a:ea typeface="+mn-lt"/>
                <a:cs typeface="+mn-lt"/>
              </a:rPr>
              <a:t>anomaly detection</a:t>
            </a:r>
            <a:r>
              <a:rPr lang="en-US" sz="2000">
                <a:latin typeface="Aptos"/>
                <a:ea typeface="+mn-lt"/>
                <a:cs typeface="+mn-lt"/>
              </a:rPr>
              <a:t> in network traffic. It contains:</a:t>
            </a:r>
            <a:endParaRPr lang="en-US" sz="2000">
              <a:latin typeface="Aptos"/>
            </a:endParaRPr>
          </a:p>
          <a:p>
            <a:pPr algn="just">
              <a:buFont typeface="Calibri"/>
              <a:buChar char=" "/>
            </a:pPr>
            <a:r>
              <a:rPr lang="en-US" sz="2000" b="1">
                <a:latin typeface="Aptos"/>
                <a:ea typeface="+mn-lt"/>
                <a:cs typeface="+mn-lt"/>
              </a:rPr>
              <a:t>Simulated attack scenarios</a:t>
            </a:r>
            <a:r>
              <a:rPr lang="en-US" sz="2000">
                <a:latin typeface="Aptos"/>
                <a:ea typeface="+mn-lt"/>
                <a:cs typeface="+mn-lt"/>
              </a:rPr>
              <a:t>, including Brute Force, DoS/DDoS, Web Attacks, Port Scans, and more, captured across multiple days.</a:t>
            </a:r>
          </a:p>
          <a:p>
            <a:pPr algn="just">
              <a:buFont typeface="Calibri"/>
              <a:buChar char=" "/>
            </a:pPr>
            <a:r>
              <a:rPr lang="en-US" sz="2000" b="1">
                <a:latin typeface="Aptos"/>
                <a:ea typeface="+mn-lt"/>
                <a:cs typeface="+mn-lt"/>
              </a:rPr>
              <a:t>79 features</a:t>
            </a:r>
            <a:r>
              <a:rPr lang="en-US" sz="2000">
                <a:latin typeface="Aptos"/>
                <a:ea typeface="+mn-lt"/>
                <a:cs typeface="+mn-lt"/>
              </a:rPr>
              <a:t>: Covering network metrics such as flow duration, packet size, and traffic rates.</a:t>
            </a:r>
            <a:endParaRPr lang="en-US" sz="2000">
              <a:latin typeface="Aptos"/>
            </a:endParaRPr>
          </a:p>
          <a:p>
            <a:pPr algn="just">
              <a:buFont typeface="Calibri"/>
              <a:buChar char=" "/>
            </a:pPr>
            <a:r>
              <a:rPr lang="en-US" sz="2000">
                <a:latin typeface="Aptos"/>
                <a:ea typeface="+mn-lt"/>
                <a:cs typeface="+mn-lt"/>
              </a:rPr>
              <a:t>Labeled data for supervised learning and anomaly detection, providing an ideal resource for training models to differentiate between benign and malicious traffic.</a:t>
            </a:r>
          </a:p>
          <a:p>
            <a:pPr algn="just">
              <a:buNone/>
            </a:pPr>
            <a:endParaRPr lang="en-US" sz="2000">
              <a:latin typeface="Aptos"/>
            </a:endParaRPr>
          </a:p>
        </p:txBody>
      </p:sp>
      <p:sp>
        <p:nvSpPr>
          <p:cNvPr id="2" name="Rectangle 1">
            <a:extLst>
              <a:ext uri="{FF2B5EF4-FFF2-40B4-BE49-F238E27FC236}">
                <a16:creationId xmlns:a16="http://schemas.microsoft.com/office/drawing/2014/main" id="{FC012D51-8763-A6DB-E0AE-9A955C3F910E}"/>
              </a:ext>
            </a:extLst>
          </p:cNvPr>
          <p:cNvSpPr/>
          <p:nvPr/>
        </p:nvSpPr>
        <p:spPr>
          <a:xfrm>
            <a:off x="3767784" y="653932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0764047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2C1E-1AFA-C2D0-9012-9EC87DB20A5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9BDB660-48B5-2D97-772C-4EEF987C7C72}"/>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Future Work</a:t>
            </a:r>
          </a:p>
        </p:txBody>
      </p:sp>
      <p:sp>
        <p:nvSpPr>
          <p:cNvPr id="24" name="Text Placeholder 23">
            <a:extLst>
              <a:ext uri="{FF2B5EF4-FFF2-40B4-BE49-F238E27FC236}">
                <a16:creationId xmlns:a16="http://schemas.microsoft.com/office/drawing/2014/main" id="{69BF9FDD-8319-719A-83AD-9C62E9B5D54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pic>
        <p:nvPicPr>
          <p:cNvPr id="13" name="Graphic 12">
            <a:extLst>
              <a:ext uri="{FF2B5EF4-FFF2-40B4-BE49-F238E27FC236}">
                <a16:creationId xmlns:a16="http://schemas.microsoft.com/office/drawing/2014/main" id="{D6E3F868-1D88-2014-E521-0DFD3F9A669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0CE6007-3440-52AF-E8DA-DFF37EB7FE9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130</a:t>
            </a:fld>
            <a:endParaRPr lang="en-US"/>
          </a:p>
        </p:txBody>
      </p:sp>
      <p:grpSp>
        <p:nvGrpSpPr>
          <p:cNvPr id="10" name="Group 9">
            <a:extLst>
              <a:ext uri="{FF2B5EF4-FFF2-40B4-BE49-F238E27FC236}">
                <a16:creationId xmlns:a16="http://schemas.microsoft.com/office/drawing/2014/main" id="{C8B4DCB4-3763-3B87-5F5B-3BADEB92D0A8}"/>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A1E427CD-C8B1-5084-BFF5-E321B3B94EE9}"/>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CAF8940-3627-14F1-A225-439DDFD7D95D}"/>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91BBC61F-5EEF-A9EC-B448-1AA04948AA3D}"/>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4" name="Diagram 3">
            <a:extLst>
              <a:ext uri="{FF2B5EF4-FFF2-40B4-BE49-F238E27FC236}">
                <a16:creationId xmlns:a16="http://schemas.microsoft.com/office/drawing/2014/main" id="{DC0C82C6-EFB1-7928-5281-F313C4DDC376}"/>
              </a:ext>
            </a:extLst>
          </p:cNvPr>
          <p:cNvGraphicFramePr/>
          <p:nvPr/>
        </p:nvGraphicFramePr>
        <p:xfrm>
          <a:off x="1097280" y="635000"/>
          <a:ext cx="6248400" cy="4968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2" name="Picture 141" descr="A person sitting at a desk looking at a diagram&#10;&#10;AI-generated content may be incorrect.">
            <a:extLst>
              <a:ext uri="{FF2B5EF4-FFF2-40B4-BE49-F238E27FC236}">
                <a16:creationId xmlns:a16="http://schemas.microsoft.com/office/drawing/2014/main" id="{D9A1B663-4304-5F08-9430-6592500D7C4E}"/>
              </a:ext>
            </a:extLst>
          </p:cNvPr>
          <p:cNvPicPr>
            <a:picLocks noChangeAspect="1"/>
          </p:cNvPicPr>
          <p:nvPr/>
        </p:nvPicPr>
        <p:blipFill>
          <a:blip r:embed="rId10"/>
          <a:stretch>
            <a:fillRect/>
          </a:stretch>
        </p:blipFill>
        <p:spPr>
          <a:xfrm>
            <a:off x="8266112" y="2378392"/>
            <a:ext cx="3584575" cy="2619375"/>
          </a:xfrm>
          <a:prstGeom prst="rect">
            <a:avLst/>
          </a:prstGeom>
        </p:spPr>
      </p:pic>
    </p:spTree>
    <p:extLst>
      <p:ext uri="{BB962C8B-B14F-4D97-AF65-F5344CB8AC3E}">
        <p14:creationId xmlns:p14="http://schemas.microsoft.com/office/powerpoint/2010/main" val="7577382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04F6-4B73-8E3C-C7F6-1499418FB63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A0D5BBB1-037E-2179-DF2C-B07D0FB16F89}"/>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Gantt Chart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6F3FAD83-0C1E-6646-4D76-340A344DDBDB}"/>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3E5F640-41F9-F8A1-92C8-0A42DBBD45A6}"/>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DCA8F4E-AD16-79EC-020D-18541FE024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CE0A201A-2062-B7DC-0B91-9CA3E37387B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131</a:t>
            </a:fld>
            <a:endParaRPr lang="en-US"/>
          </a:p>
        </p:txBody>
      </p:sp>
      <p:grpSp>
        <p:nvGrpSpPr>
          <p:cNvPr id="10" name="Group 9">
            <a:extLst>
              <a:ext uri="{FF2B5EF4-FFF2-40B4-BE49-F238E27FC236}">
                <a16:creationId xmlns:a16="http://schemas.microsoft.com/office/drawing/2014/main" id="{0F19F08C-9E2D-3135-2F20-748C56D19F2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DE4AC5E-1FC8-8EAF-565C-F541F6A9FDC8}"/>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7785FB3-072A-BBD4-E3E6-B0C88F7F500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B9F11CF1-80D1-3028-A6A8-7A30D00D6B02}"/>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descr="A graph showing a bar chart&#10;&#10;Description automatically generated">
            <a:extLst>
              <a:ext uri="{FF2B5EF4-FFF2-40B4-BE49-F238E27FC236}">
                <a16:creationId xmlns:a16="http://schemas.microsoft.com/office/drawing/2014/main" id="{91776CFF-A089-7E59-A09F-0B3672E1C2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600" y="1212279"/>
            <a:ext cx="7217055" cy="4790320"/>
          </a:xfrm>
          <a:prstGeom prst="rect">
            <a:avLst/>
          </a:prstGeom>
        </p:spPr>
      </p:pic>
    </p:spTree>
    <p:extLst>
      <p:ext uri="{BB962C8B-B14F-4D97-AF65-F5344CB8AC3E}">
        <p14:creationId xmlns:p14="http://schemas.microsoft.com/office/powerpoint/2010/main" val="13774493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D382D-5922-7C13-DC6C-4B9496A3E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67B88-E36F-077E-668A-B5DEC81FCEA5}"/>
              </a:ext>
            </a:extLst>
          </p:cNvPr>
          <p:cNvSpPr>
            <a:spLocks noGrp="1"/>
          </p:cNvSpPr>
          <p:nvPr>
            <p:ph type="ctrTitle"/>
          </p:nvPr>
        </p:nvSpPr>
        <p:spPr>
          <a:xfrm>
            <a:off x="4625137" y="489373"/>
            <a:ext cx="2564757" cy="696149"/>
          </a:xfrm>
        </p:spPr>
        <p:txBody>
          <a:bodyPr/>
          <a:lstStyle/>
          <a:p>
            <a:r>
              <a:rPr lang="en-US"/>
              <a:t>References</a:t>
            </a:r>
          </a:p>
        </p:txBody>
      </p:sp>
      <p:sp>
        <p:nvSpPr>
          <p:cNvPr id="3" name="Content Placeholder 2">
            <a:extLst>
              <a:ext uri="{FF2B5EF4-FFF2-40B4-BE49-F238E27FC236}">
                <a16:creationId xmlns:a16="http://schemas.microsoft.com/office/drawing/2014/main" id="{379555D5-9392-D553-DD5F-0BF98D3BA947}"/>
              </a:ext>
            </a:extLst>
          </p:cNvPr>
          <p:cNvSpPr>
            <a:spLocks noGrp="1"/>
          </p:cNvSpPr>
          <p:nvPr>
            <p:ph sz="quarter" idx="17"/>
          </p:nvPr>
        </p:nvSpPr>
        <p:spPr>
          <a:xfrm>
            <a:off x="438841" y="1273706"/>
            <a:ext cx="11319697" cy="4519316"/>
          </a:xfrm>
        </p:spPr>
        <p:txBody>
          <a:bodyPr vert="horz" lIns="0" tIns="45720" rIns="0" bIns="45720" rtlCol="0" anchor="t">
            <a:normAutofit/>
          </a:bodyPr>
          <a:lstStyle/>
          <a:p>
            <a:pPr>
              <a:buFont typeface="Calibri"/>
              <a:buChar char=" "/>
            </a:pPr>
            <a:r>
              <a:rPr lang="en-US" sz="1800" i="1">
                <a:latin typeface="Aptos"/>
                <a:ea typeface="+mn-lt"/>
                <a:cs typeface="+mn-lt"/>
              </a:rPr>
              <a:t>J. Duong, V. Le, and V. T. Hoang, "Deep Learning-Based Anomaly Detection in Video Surveillance: A Survey," Sensors, vol. 23, no. 11, 2023. </a:t>
            </a:r>
            <a:r>
              <a:rPr lang="en-US" sz="1800" i="1" err="1">
                <a:latin typeface="Aptos"/>
                <a:ea typeface="+mn-lt"/>
                <a:cs typeface="+mn-lt"/>
              </a:rPr>
              <a:t>doi</a:t>
            </a:r>
            <a:r>
              <a:rPr lang="en-US" sz="1800" i="1">
                <a:latin typeface="Aptos"/>
                <a:ea typeface="+mn-lt"/>
                <a:cs typeface="+mn-lt"/>
              </a:rPr>
              <a:t>: 10.3390/s23115024.</a:t>
            </a:r>
            <a:endParaRPr lang="en-US" sz="1800" i="1" u="sng">
              <a:latin typeface="Aptos"/>
              <a:ea typeface="+mn-lt"/>
              <a:cs typeface="+mn-lt"/>
            </a:endParaRPr>
          </a:p>
          <a:p>
            <a:r>
              <a:rPr lang="en-US" sz="1800" i="1">
                <a:latin typeface="Aptos"/>
                <a:ea typeface="+mn-lt"/>
                <a:cs typeface="+mn-lt"/>
              </a:rPr>
              <a:t>J. Snell, K. Swersky, and R. Zemel, "Prototypical Networks for Few-Shot Learning," Advances in Neural Information Processing Systems, 2017.</a:t>
            </a:r>
            <a:endParaRPr lang="en-US" sz="1800" i="1">
              <a:latin typeface="Aptos"/>
              <a:ea typeface="Calibri"/>
              <a:cs typeface="Calibri"/>
            </a:endParaRPr>
          </a:p>
          <a:p>
            <a:pPr>
              <a:buFont typeface="Calibri"/>
              <a:buChar char=" "/>
            </a:pPr>
            <a:r>
              <a:rPr lang="en-US" sz="1800">
                <a:latin typeface="Aptos"/>
                <a:ea typeface="+mn-lt"/>
                <a:cs typeface="+mn-lt"/>
              </a:rPr>
              <a:t>N. Kalbo, Y. Mirsky, A. Shabtai, and Y. Elovici, "The Security of IP-Based Video Surveillance Systems," </a:t>
            </a:r>
            <a:r>
              <a:rPr lang="en-US" sz="1800" i="1">
                <a:latin typeface="Aptos"/>
                <a:ea typeface="+mn-lt"/>
                <a:cs typeface="+mn-lt"/>
              </a:rPr>
              <a:t>Sensors</a:t>
            </a:r>
            <a:r>
              <a:rPr lang="en-US" sz="1800">
                <a:latin typeface="Aptos"/>
                <a:ea typeface="+mn-lt"/>
                <a:cs typeface="+mn-lt"/>
              </a:rPr>
              <a:t>, vol. 20, no. 15, p. 4806, Aug. 2020. doi: 10.3390/s20174806.</a:t>
            </a:r>
            <a:endParaRPr lang="en-US" sz="1800">
              <a:latin typeface="Aptos"/>
              <a:ea typeface="Calibri"/>
              <a:cs typeface="Calibri"/>
            </a:endParaRPr>
          </a:p>
          <a:p>
            <a:pPr>
              <a:buFont typeface="Calibri"/>
              <a:buChar char=" "/>
            </a:pPr>
            <a:r>
              <a:rPr lang="en-US" sz="1800">
                <a:latin typeface="Aptos"/>
                <a:ea typeface="+mn-lt"/>
                <a:cs typeface="+mn-lt"/>
              </a:rPr>
              <a:t>L. Alzubaidi et al., "Review of Deep Learning: Concepts, CNN Architectures, Challenges, Applications, Future Directions," </a:t>
            </a:r>
            <a:r>
              <a:rPr lang="en-US" sz="1800" i="1">
                <a:latin typeface="Aptos"/>
                <a:ea typeface="+mn-lt"/>
                <a:cs typeface="+mn-lt"/>
              </a:rPr>
              <a:t>Journal of Big Data</a:t>
            </a:r>
            <a:r>
              <a:rPr lang="en-US" sz="1800">
                <a:latin typeface="Aptos"/>
                <a:ea typeface="+mn-lt"/>
                <a:cs typeface="+mn-lt"/>
              </a:rPr>
              <a:t>, vol. 8, no. 1, p. 53, 2021. doi: 10.1186/s40537-021-00444-8.</a:t>
            </a:r>
            <a:endParaRPr lang="en-US" sz="1800">
              <a:latin typeface="Aptos"/>
              <a:ea typeface="Calibri"/>
              <a:cs typeface="Calibri"/>
            </a:endParaRPr>
          </a:p>
          <a:p>
            <a:pPr>
              <a:buFont typeface="Calibri"/>
              <a:buChar char=" "/>
            </a:pPr>
            <a:r>
              <a:rPr lang="en-US" sz="1800">
                <a:latin typeface="Aptos"/>
                <a:ea typeface="+mn-lt"/>
                <a:cs typeface="+mn-lt"/>
              </a:rPr>
              <a:t>Frank, L. (2024). "Edge AI: Deploying models directly on edge devices for real-time processing." Artificial Intelligence, April 2024.</a:t>
            </a:r>
            <a:endParaRPr lang="en-US" sz="1800">
              <a:latin typeface="Aptos"/>
              <a:ea typeface="Calibri"/>
              <a:cs typeface="Calibri"/>
            </a:endParaRPr>
          </a:p>
          <a:p>
            <a:pPr>
              <a:buNone/>
            </a:pPr>
            <a:endParaRPr lang="en-US" sz="1800">
              <a:ea typeface="+mn-lt"/>
              <a:cs typeface="+mn-lt"/>
            </a:endParaRPr>
          </a:p>
          <a:p>
            <a:pPr>
              <a:buNone/>
            </a:pPr>
            <a:endParaRPr lang="en-US" sz="1800">
              <a:ea typeface="+mn-lt"/>
              <a:cs typeface="+mn-lt"/>
            </a:endParaRPr>
          </a:p>
          <a:p>
            <a:pPr marL="0" indent="0">
              <a:buNone/>
            </a:pPr>
            <a:endParaRPr lang="en-US" sz="1800" i="1">
              <a:latin typeface="Calibri"/>
              <a:ea typeface="Calibri"/>
              <a:cs typeface="Calibri"/>
            </a:endParaRPr>
          </a:p>
        </p:txBody>
      </p:sp>
      <p:sp>
        <p:nvSpPr>
          <p:cNvPr id="5" name="Footer Placeholder 4">
            <a:extLst>
              <a:ext uri="{FF2B5EF4-FFF2-40B4-BE49-F238E27FC236}">
                <a16:creationId xmlns:a16="http://schemas.microsoft.com/office/drawing/2014/main" id="{4AA4FE6F-5F81-B60A-682E-4C73FE8A7359}"/>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4F72CE79-F9A4-BEAE-AC98-D93E488B50F6}"/>
              </a:ext>
            </a:extLst>
          </p:cNvPr>
          <p:cNvSpPr>
            <a:spLocks noGrp="1"/>
          </p:cNvSpPr>
          <p:nvPr>
            <p:ph type="sldNum" sz="quarter" idx="4"/>
          </p:nvPr>
        </p:nvSpPr>
        <p:spPr/>
        <p:txBody>
          <a:bodyPr/>
          <a:lstStyle/>
          <a:p>
            <a:fld id="{3A98EE3D-8CD1-4C3F-BD1C-C98C9596463C}" type="slidenum">
              <a:rPr lang="en-US" smtClean="0"/>
              <a:pPr/>
              <a:t>132</a:t>
            </a:fld>
            <a:endParaRPr lang="en-US"/>
          </a:p>
        </p:txBody>
      </p:sp>
      <p:grpSp>
        <p:nvGrpSpPr>
          <p:cNvPr id="9" name="Group 8">
            <a:extLst>
              <a:ext uri="{FF2B5EF4-FFF2-40B4-BE49-F238E27FC236}">
                <a16:creationId xmlns:a16="http://schemas.microsoft.com/office/drawing/2014/main" id="{57144311-A4D0-CEA0-E6FA-730C025CF2E7}"/>
              </a:ext>
            </a:extLst>
          </p:cNvPr>
          <p:cNvGrpSpPr/>
          <p:nvPr/>
        </p:nvGrpSpPr>
        <p:grpSpPr>
          <a:xfrm>
            <a:off x="0" y="6184640"/>
            <a:ext cx="12521471" cy="675048"/>
            <a:chOff x="9978" y="4726959"/>
            <a:chExt cx="9390744" cy="438766"/>
          </a:xfrm>
        </p:grpSpPr>
        <p:pic>
          <p:nvPicPr>
            <p:cNvPr id="7" name="Picture 5">
              <a:extLst>
                <a:ext uri="{FF2B5EF4-FFF2-40B4-BE49-F238E27FC236}">
                  <a16:creationId xmlns:a16="http://schemas.microsoft.com/office/drawing/2014/main" id="{A98D7FD8-D8D0-E792-CE88-503155977822}"/>
                </a:ext>
              </a:extLst>
            </p:cNvPr>
            <p:cNvPicPr>
              <a:picLocks noChangeAspect="1"/>
            </p:cNvPicPr>
            <p:nvPr/>
          </p:nvPicPr>
          <p:blipFill>
            <a:blip r:embed="rId2"/>
            <a:stretch>
              <a:fillRect/>
            </a:stretch>
          </p:blipFill>
          <p:spPr>
            <a:xfrm>
              <a:off x="9978" y="4726959"/>
              <a:ext cx="2825730" cy="437746"/>
            </a:xfrm>
            <a:prstGeom prst="rect">
              <a:avLst/>
            </a:prstGeom>
          </p:spPr>
        </p:pic>
        <p:sp>
          <p:nvSpPr>
            <p:cNvPr id="8" name="Date Placeholder 4">
              <a:extLst>
                <a:ext uri="{FF2B5EF4-FFF2-40B4-BE49-F238E27FC236}">
                  <a16:creationId xmlns:a16="http://schemas.microsoft.com/office/drawing/2014/main" id="{8A5DF1E0-782A-149B-EB0F-B7B35440C4E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sp>
        <p:nvSpPr>
          <p:cNvPr id="11" name="Rectangle 10">
            <a:extLst>
              <a:ext uri="{FF2B5EF4-FFF2-40B4-BE49-F238E27FC236}">
                <a16:creationId xmlns:a16="http://schemas.microsoft.com/office/drawing/2014/main" id="{3C8557CA-D33B-D9E7-BD87-29D11C1F7B2A}"/>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IT21058196</a:t>
            </a:r>
            <a:r>
              <a:rPr lang="en-US" sz="1800" b="1">
                <a:solidFill>
                  <a:schemeClr val="tx1"/>
                </a:solidFill>
              </a:rPr>
              <a:t>  |   </a:t>
            </a:r>
            <a:r>
              <a:rPr lang="en-US" b="1">
                <a:solidFill>
                  <a:schemeClr val="tx1"/>
                </a:solidFill>
              </a:rPr>
              <a:t>Gunawardhana</a:t>
            </a:r>
            <a:r>
              <a:rPr lang="en-US" sz="1800" b="1">
                <a:solidFill>
                  <a:schemeClr val="tx1"/>
                </a:solidFill>
              </a:rPr>
              <a:t> </a:t>
            </a:r>
            <a:r>
              <a:rPr lang="en-US" b="1">
                <a:solidFill>
                  <a:schemeClr val="tx1"/>
                </a:solidFill>
              </a:rPr>
              <a:t>K.P.A.T  </a:t>
            </a:r>
            <a:r>
              <a:rPr lang="en-US" sz="1800" b="1">
                <a:solidFill>
                  <a:schemeClr val="tx1"/>
                </a:solidFill>
              </a:rPr>
              <a:t>|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866730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784625" y="2328145"/>
            <a:ext cx="4786877" cy="1518315"/>
          </a:xfrm>
        </p:spPr>
        <p:txBody>
          <a:bodyPr/>
          <a:lstStyle/>
          <a:p>
            <a:r>
              <a:rPr lang="en-US"/>
              <a:t>Thank you</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3" name="Picture Placeholder 12" descr="A close-up of a lock&#10;&#10;Description automatically generated">
            <a:extLst>
              <a:ext uri="{FF2B5EF4-FFF2-40B4-BE49-F238E27FC236}">
                <a16:creationId xmlns:a16="http://schemas.microsoft.com/office/drawing/2014/main" id="{3E5F9452-6B28-BD91-974A-693A6692FC9D}"/>
              </a:ext>
            </a:extLst>
          </p:cNvPr>
          <p:cNvPicPr>
            <a:picLocks noGrp="1" noChangeAspect="1"/>
          </p:cNvPicPr>
          <p:nvPr>
            <p:ph type="pic" sz="quarter" idx="11"/>
          </p:nvPr>
        </p:nvPicPr>
        <p:blipFill>
          <a:blip r:embed="rId2"/>
          <a:srcRect l="20262" r="20262"/>
          <a:stretch>
            <a:fillRect/>
          </a:stretch>
        </p:blipFill>
        <p:spPr/>
      </p:pic>
    </p:spTree>
    <p:extLst>
      <p:ext uri="{BB962C8B-B14F-4D97-AF65-F5344CB8AC3E}">
        <p14:creationId xmlns:p14="http://schemas.microsoft.com/office/powerpoint/2010/main" val="289948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0B31-65AF-C9C1-0260-9F037698179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FB76B4D-6192-3ECE-E52D-31D511B794C2}"/>
              </a:ext>
            </a:extLst>
          </p:cNvPr>
          <p:cNvSpPr>
            <a:spLocks noGrp="1"/>
          </p:cNvSpPr>
          <p:nvPr>
            <p:ph type="ctrTitle"/>
          </p:nvPr>
        </p:nvSpPr>
        <p:spPr>
          <a:xfrm>
            <a:off x="593218" y="303638"/>
            <a:ext cx="6670454" cy="638433"/>
          </a:xfrm>
        </p:spPr>
        <p:txBody>
          <a:bodyPr>
            <a:normAutofit/>
          </a:bodyPr>
          <a:lstStyle/>
          <a:p>
            <a:r>
              <a:rPr lang="en-US" sz="3600" b="1" kern="100">
                <a:effectLst/>
                <a:latin typeface="Aptos"/>
                <a:ea typeface="Aptos" panose="020B0004020202020204" pitchFamily="34" charset="0"/>
                <a:cs typeface="Times New Roman"/>
              </a:rPr>
              <a:t>Overview dataset</a:t>
            </a:r>
            <a:endParaRPr lang="en-US">
              <a:latin typeface="Aptos"/>
              <a:cs typeface="Times New Roman"/>
            </a:endParaRPr>
          </a:p>
        </p:txBody>
      </p:sp>
      <p:sp>
        <p:nvSpPr>
          <p:cNvPr id="24" name="Text Placeholder 23">
            <a:extLst>
              <a:ext uri="{FF2B5EF4-FFF2-40B4-BE49-F238E27FC236}">
                <a16:creationId xmlns:a16="http://schemas.microsoft.com/office/drawing/2014/main" id="{FBFF8C8F-B5C8-C501-40E7-CF42E8123A3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D4FDAD-18F3-A63B-91D1-F6EF3F7FF4C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7CD6F9-FABE-F583-9C60-A7A5AAAC71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44D4A7-7DE5-3B6A-D19F-EB0E79F1A6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a:p>
        </p:txBody>
      </p:sp>
      <p:grpSp>
        <p:nvGrpSpPr>
          <p:cNvPr id="10" name="Group 9">
            <a:extLst>
              <a:ext uri="{FF2B5EF4-FFF2-40B4-BE49-F238E27FC236}">
                <a16:creationId xmlns:a16="http://schemas.microsoft.com/office/drawing/2014/main" id="{D25DB525-EF4E-C8F9-ED98-A0F88D8AE5F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12D848-9E31-7278-D9A8-A70EE786C6D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B13B17E-AC7A-1519-FC2E-53AD8343408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2" name="Picture 1" descr="A screenshot of a spreadsheet&#10;&#10;Description automatically generated">
            <a:extLst>
              <a:ext uri="{FF2B5EF4-FFF2-40B4-BE49-F238E27FC236}">
                <a16:creationId xmlns:a16="http://schemas.microsoft.com/office/drawing/2014/main" id="{FB8F435D-514F-1CE8-33B7-BA95B075D146}"/>
              </a:ext>
            </a:extLst>
          </p:cNvPr>
          <p:cNvPicPr>
            <a:picLocks noChangeAspect="1"/>
          </p:cNvPicPr>
          <p:nvPr/>
        </p:nvPicPr>
        <p:blipFill>
          <a:blip r:embed="rId5"/>
          <a:stretch>
            <a:fillRect/>
          </a:stretch>
        </p:blipFill>
        <p:spPr>
          <a:xfrm>
            <a:off x="463379" y="1356149"/>
            <a:ext cx="11584460" cy="3682324"/>
          </a:xfrm>
          <a:prstGeom prst="rect">
            <a:avLst/>
          </a:prstGeom>
        </p:spPr>
      </p:pic>
      <p:sp>
        <p:nvSpPr>
          <p:cNvPr id="3" name="Rectangle 2">
            <a:extLst>
              <a:ext uri="{FF2B5EF4-FFF2-40B4-BE49-F238E27FC236}">
                <a16:creationId xmlns:a16="http://schemas.microsoft.com/office/drawing/2014/main" id="{6BE589B5-FCA6-16C8-E746-30C87B679F47}"/>
              </a:ext>
            </a:extLst>
          </p:cNvPr>
          <p:cNvSpPr/>
          <p:nvPr/>
        </p:nvSpPr>
        <p:spPr>
          <a:xfrm>
            <a:off x="3850409"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236277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Loading Dataset</a:t>
            </a:r>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15</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2" name="Picture 1" descr="A screen shot of a computer&#10;&#10;Description automatically generated">
            <a:extLst>
              <a:ext uri="{FF2B5EF4-FFF2-40B4-BE49-F238E27FC236}">
                <a16:creationId xmlns:a16="http://schemas.microsoft.com/office/drawing/2014/main" id="{14F77797-9EE0-EFA2-89D4-98193C8D5A8B}"/>
              </a:ext>
            </a:extLst>
          </p:cNvPr>
          <p:cNvPicPr>
            <a:picLocks noChangeAspect="1"/>
          </p:cNvPicPr>
          <p:nvPr/>
        </p:nvPicPr>
        <p:blipFill>
          <a:blip r:embed="rId5"/>
          <a:stretch>
            <a:fillRect/>
          </a:stretch>
        </p:blipFill>
        <p:spPr>
          <a:xfrm>
            <a:off x="2072716" y="856305"/>
            <a:ext cx="8365537" cy="4958075"/>
          </a:xfrm>
          <a:prstGeom prst="rect">
            <a:avLst/>
          </a:prstGeom>
        </p:spPr>
      </p:pic>
      <p:sp>
        <p:nvSpPr>
          <p:cNvPr id="3" name="Rectangle 2">
            <a:extLst>
              <a:ext uri="{FF2B5EF4-FFF2-40B4-BE49-F238E27FC236}">
                <a16:creationId xmlns:a16="http://schemas.microsoft.com/office/drawing/2014/main" id="{A81CEAA8-AF7B-C318-B0A3-226CAA4D09BA}"/>
              </a:ext>
            </a:extLst>
          </p:cNvPr>
          <p:cNvSpPr/>
          <p:nvPr/>
        </p:nvSpPr>
        <p:spPr>
          <a:xfrm>
            <a:off x="3965010" y="65334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10707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16</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pic>
        <p:nvPicPr>
          <p:cNvPr id="3" name="Picture 2" descr="A screenshot of a computer&#10;&#10;Description automatically generated">
            <a:extLst>
              <a:ext uri="{FF2B5EF4-FFF2-40B4-BE49-F238E27FC236}">
                <a16:creationId xmlns:a16="http://schemas.microsoft.com/office/drawing/2014/main" id="{A74FAC25-79DC-298B-7A5F-40A0DFAA46FF}"/>
              </a:ext>
            </a:extLst>
          </p:cNvPr>
          <p:cNvPicPr>
            <a:picLocks noChangeAspect="1"/>
          </p:cNvPicPr>
          <p:nvPr/>
        </p:nvPicPr>
        <p:blipFill>
          <a:blip r:embed="rId5"/>
          <a:stretch>
            <a:fillRect/>
          </a:stretch>
        </p:blipFill>
        <p:spPr>
          <a:xfrm>
            <a:off x="1657648" y="978243"/>
            <a:ext cx="3748650" cy="531340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DBDD98D-8058-75FE-3679-77C035130954}"/>
              </a:ext>
            </a:extLst>
          </p:cNvPr>
          <p:cNvPicPr>
            <a:picLocks noChangeAspect="1"/>
          </p:cNvPicPr>
          <p:nvPr/>
        </p:nvPicPr>
        <p:blipFill>
          <a:blip r:embed="rId6"/>
          <a:stretch>
            <a:fillRect/>
          </a:stretch>
        </p:blipFill>
        <p:spPr>
          <a:xfrm>
            <a:off x="5610435" y="978243"/>
            <a:ext cx="2515726" cy="5313406"/>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EF7997AF-A388-9999-D414-C815A21CBE23}"/>
              </a:ext>
            </a:extLst>
          </p:cNvPr>
          <p:cNvPicPr>
            <a:picLocks noChangeAspect="1"/>
          </p:cNvPicPr>
          <p:nvPr/>
        </p:nvPicPr>
        <p:blipFill>
          <a:blip r:embed="rId7"/>
          <a:stretch>
            <a:fillRect/>
          </a:stretch>
        </p:blipFill>
        <p:spPr>
          <a:xfrm>
            <a:off x="8643036" y="975925"/>
            <a:ext cx="2114036" cy="1693393"/>
          </a:xfrm>
          <a:prstGeom prst="rect">
            <a:avLst/>
          </a:prstGeom>
        </p:spPr>
      </p:pic>
      <p:sp>
        <p:nvSpPr>
          <p:cNvPr id="2" name="Rectangle 1">
            <a:extLst>
              <a:ext uri="{FF2B5EF4-FFF2-40B4-BE49-F238E27FC236}">
                <a16:creationId xmlns:a16="http://schemas.microsoft.com/office/drawing/2014/main" id="{D1E71B16-9BCA-443D-14EC-AE85C235243B}"/>
              </a:ext>
            </a:extLst>
          </p:cNvPr>
          <p:cNvSpPr/>
          <p:nvPr/>
        </p:nvSpPr>
        <p:spPr>
          <a:xfrm>
            <a:off x="3793443"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95834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17</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2" name="Picture 1" descr="A computer screen shot of a black screen&#10;&#10;Description automatically generated">
            <a:extLst>
              <a:ext uri="{FF2B5EF4-FFF2-40B4-BE49-F238E27FC236}">
                <a16:creationId xmlns:a16="http://schemas.microsoft.com/office/drawing/2014/main" id="{48DF9347-59A9-7F5D-E9A7-03786600F49D}"/>
              </a:ext>
            </a:extLst>
          </p:cNvPr>
          <p:cNvPicPr>
            <a:picLocks noChangeAspect="1"/>
          </p:cNvPicPr>
          <p:nvPr/>
        </p:nvPicPr>
        <p:blipFill>
          <a:blip r:embed="rId5"/>
          <a:stretch>
            <a:fillRect/>
          </a:stretch>
        </p:blipFill>
        <p:spPr>
          <a:xfrm>
            <a:off x="395159" y="1148406"/>
            <a:ext cx="4667250" cy="165735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5A8DF65-960C-8DC2-588A-E97382C6883A}"/>
              </a:ext>
            </a:extLst>
          </p:cNvPr>
          <p:cNvPicPr>
            <a:picLocks noChangeAspect="1"/>
          </p:cNvPicPr>
          <p:nvPr/>
        </p:nvPicPr>
        <p:blipFill>
          <a:blip r:embed="rId6"/>
          <a:stretch>
            <a:fillRect/>
          </a:stretch>
        </p:blipFill>
        <p:spPr>
          <a:xfrm>
            <a:off x="5253939" y="1150723"/>
            <a:ext cx="6132556" cy="4237338"/>
          </a:xfrm>
          <a:prstGeom prst="rect">
            <a:avLst/>
          </a:prstGeom>
        </p:spPr>
      </p:pic>
      <p:sp>
        <p:nvSpPr>
          <p:cNvPr id="11" name="Rectangle 10">
            <a:extLst>
              <a:ext uri="{FF2B5EF4-FFF2-40B4-BE49-F238E27FC236}">
                <a16:creationId xmlns:a16="http://schemas.microsoft.com/office/drawing/2014/main" id="{7EC5F647-A589-07D8-01E4-401B323A2BF5}"/>
              </a:ext>
            </a:extLst>
          </p:cNvPr>
          <p:cNvSpPr/>
          <p:nvPr/>
        </p:nvSpPr>
        <p:spPr>
          <a:xfrm>
            <a:off x="3939351"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7105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Content of Dataset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18</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3" name="Picture 2" descr="A screenshot of a computer program&#10;&#10;Description automatically generated">
            <a:extLst>
              <a:ext uri="{FF2B5EF4-FFF2-40B4-BE49-F238E27FC236}">
                <a16:creationId xmlns:a16="http://schemas.microsoft.com/office/drawing/2014/main" id="{2AE73B57-7663-DF99-0DFF-3CFD6B177BF4}"/>
              </a:ext>
            </a:extLst>
          </p:cNvPr>
          <p:cNvPicPr>
            <a:picLocks noChangeAspect="1"/>
          </p:cNvPicPr>
          <p:nvPr/>
        </p:nvPicPr>
        <p:blipFill>
          <a:blip r:embed="rId5"/>
          <a:stretch>
            <a:fillRect/>
          </a:stretch>
        </p:blipFill>
        <p:spPr>
          <a:xfrm>
            <a:off x="455202" y="926757"/>
            <a:ext cx="5535707" cy="5364894"/>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83FE1863-34F3-3FA5-FB62-FA61DDA95F76}"/>
              </a:ext>
            </a:extLst>
          </p:cNvPr>
          <p:cNvPicPr>
            <a:picLocks noChangeAspect="1"/>
          </p:cNvPicPr>
          <p:nvPr/>
        </p:nvPicPr>
        <p:blipFill>
          <a:blip r:embed="rId6"/>
          <a:srcRect r="22098" b="893"/>
          <a:stretch/>
        </p:blipFill>
        <p:spPr>
          <a:xfrm>
            <a:off x="6095999" y="924203"/>
            <a:ext cx="5869460" cy="1220237"/>
          </a:xfrm>
          <a:prstGeom prst="rect">
            <a:avLst/>
          </a:prstGeom>
        </p:spPr>
      </p:pic>
      <p:sp>
        <p:nvSpPr>
          <p:cNvPr id="2" name="Rectangle 1">
            <a:extLst>
              <a:ext uri="{FF2B5EF4-FFF2-40B4-BE49-F238E27FC236}">
                <a16:creationId xmlns:a16="http://schemas.microsoft.com/office/drawing/2014/main" id="{B27D4A39-53BF-99D0-BF71-9C9827D9D122}"/>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861003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Correlation Matrix</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19</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328431" cy="675048"/>
            <a:chOff x="9978" y="4726959"/>
            <a:chExt cx="9245970"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7381449" y="4727451"/>
              <a:ext cx="1874499" cy="4382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1800" b="1" baseline="0">
                  <a:latin typeface="Arial"/>
                  <a:cs typeface="Arial"/>
                </a:rPr>
                <a:t>19/03/2025</a:t>
              </a:r>
              <a:endParaRPr kumimoji="0" lang="es-E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a:endParaRPr>
            </a:p>
          </p:txBody>
        </p:sp>
      </p:grpSp>
      <p:pic>
        <p:nvPicPr>
          <p:cNvPr id="3" name="Picture 2" descr="A screenshot of a computer&#10;&#10;Description automatically generated">
            <a:extLst>
              <a:ext uri="{FF2B5EF4-FFF2-40B4-BE49-F238E27FC236}">
                <a16:creationId xmlns:a16="http://schemas.microsoft.com/office/drawing/2014/main" id="{D6DEEAF9-512F-D1AE-421F-DCAD9177371D}"/>
              </a:ext>
            </a:extLst>
          </p:cNvPr>
          <p:cNvPicPr>
            <a:picLocks noChangeAspect="1"/>
          </p:cNvPicPr>
          <p:nvPr/>
        </p:nvPicPr>
        <p:blipFill>
          <a:blip r:embed="rId5"/>
          <a:stretch>
            <a:fillRect/>
          </a:stretch>
        </p:blipFill>
        <p:spPr>
          <a:xfrm>
            <a:off x="989055" y="866776"/>
            <a:ext cx="5466837" cy="514504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57F817F-E9D2-A876-3527-B5F5EAF6982F}"/>
              </a:ext>
            </a:extLst>
          </p:cNvPr>
          <p:cNvPicPr>
            <a:picLocks noChangeAspect="1"/>
          </p:cNvPicPr>
          <p:nvPr/>
        </p:nvPicPr>
        <p:blipFill>
          <a:blip r:embed="rId6"/>
          <a:stretch>
            <a:fillRect/>
          </a:stretch>
        </p:blipFill>
        <p:spPr>
          <a:xfrm>
            <a:off x="6859558" y="854675"/>
            <a:ext cx="4980778" cy="5148649"/>
          </a:xfrm>
          <a:prstGeom prst="rect">
            <a:avLst/>
          </a:prstGeom>
        </p:spPr>
      </p:pic>
      <p:sp>
        <p:nvSpPr>
          <p:cNvPr id="2" name="Rectangle 1">
            <a:extLst>
              <a:ext uri="{FF2B5EF4-FFF2-40B4-BE49-F238E27FC236}">
                <a16:creationId xmlns:a16="http://schemas.microsoft.com/office/drawing/2014/main" id="{55595BDC-F34B-A857-0F90-94759EE49EDF}"/>
              </a:ext>
            </a:extLst>
          </p:cNvPr>
          <p:cNvSpPr/>
          <p:nvPr/>
        </p:nvSpPr>
        <p:spPr>
          <a:xfrm>
            <a:off x="3850000" y="654120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6684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88151-8F83-3E2D-2574-15BEFB4B01E8}"/>
            </a:ext>
          </a:extLst>
        </p:cNvPr>
        <p:cNvGrpSpPr/>
        <p:nvPr/>
      </p:nvGrpSpPr>
      <p:grpSpPr>
        <a:xfrm>
          <a:off x="0" y="0"/>
          <a:ext cx="0" cy="0"/>
          <a:chOff x="0" y="0"/>
          <a:chExt cx="0" cy="0"/>
        </a:xfrm>
      </p:grpSpPr>
      <p:sp>
        <p:nvSpPr>
          <p:cNvPr id="96" name="Slide Number Placeholder 95">
            <a:extLst>
              <a:ext uri="{FF2B5EF4-FFF2-40B4-BE49-F238E27FC236}">
                <a16:creationId xmlns:a16="http://schemas.microsoft.com/office/drawing/2014/main" id="{DA7DF5DD-B923-24B9-A807-26AF34E2EB15}"/>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a:p>
        </p:txBody>
      </p:sp>
      <p:sp>
        <p:nvSpPr>
          <p:cNvPr id="119" name="Title 118">
            <a:extLst>
              <a:ext uri="{FF2B5EF4-FFF2-40B4-BE49-F238E27FC236}">
                <a16:creationId xmlns:a16="http://schemas.microsoft.com/office/drawing/2014/main" id="{FB7078A2-31EC-B25E-F9E7-58C5340C8131}"/>
              </a:ext>
            </a:extLst>
          </p:cNvPr>
          <p:cNvSpPr>
            <a:spLocks noGrp="1"/>
          </p:cNvSpPr>
          <p:nvPr>
            <p:ph type="ctrTitle"/>
          </p:nvPr>
        </p:nvSpPr>
        <p:spPr>
          <a:xfrm>
            <a:off x="796322" y="320040"/>
            <a:ext cx="6732237" cy="1017147"/>
          </a:xfrm>
        </p:spPr>
        <p:txBody>
          <a:bodyPr>
            <a:noAutofit/>
          </a:bodyPr>
          <a:lstStyle/>
          <a:p>
            <a:r>
              <a:rPr lang="en-US" b="1">
                <a:latin typeface="Times New Roman" panose="02020603050405020304" pitchFamily="18" charset="0"/>
                <a:cs typeface="Times New Roman" panose="02020603050405020304" pitchFamily="18" charset="0"/>
              </a:rPr>
              <a:t>Content of the Presentation</a:t>
            </a:r>
            <a:endParaRPr lang="en-US">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7730E95-130D-0D99-C799-7B53286134E3}"/>
              </a:ext>
            </a:extLst>
          </p:cNvPr>
          <p:cNvSpPr>
            <a:spLocks noGrp="1"/>
          </p:cNvSpPr>
          <p:nvPr>
            <p:ph type="body" sz="quarter" idx="10"/>
          </p:nvPr>
        </p:nvSpPr>
        <p:spPr>
          <a:xfrm>
            <a:off x="500337" y="1591688"/>
            <a:ext cx="788639" cy="533400"/>
          </a:xfrm>
        </p:spPr>
        <p:txBody>
          <a:bodyPr vert="horz" lIns="0" tIns="0" rIns="0" bIns="0" rtlCol="0" anchor="ctr">
            <a:noAutofit/>
          </a:bodyPr>
          <a:lstStyle/>
          <a:p>
            <a:r>
              <a:rPr lang="en-US"/>
              <a:t>01.</a:t>
            </a:r>
          </a:p>
        </p:txBody>
      </p:sp>
      <p:sp>
        <p:nvSpPr>
          <p:cNvPr id="11" name="Text Placeholder 10">
            <a:extLst>
              <a:ext uri="{FF2B5EF4-FFF2-40B4-BE49-F238E27FC236}">
                <a16:creationId xmlns:a16="http://schemas.microsoft.com/office/drawing/2014/main" id="{489114DA-7279-A3DB-A32A-43BB37C91CE2}"/>
              </a:ext>
            </a:extLst>
          </p:cNvPr>
          <p:cNvSpPr>
            <a:spLocks noGrp="1"/>
          </p:cNvSpPr>
          <p:nvPr>
            <p:ph type="body" sz="quarter" idx="16"/>
          </p:nvPr>
        </p:nvSpPr>
        <p:spPr>
          <a:xfrm>
            <a:off x="1274239" y="1560918"/>
            <a:ext cx="5885179" cy="533400"/>
          </a:xfrm>
        </p:spPr>
        <p:txBody>
          <a:bodyPr>
            <a:normAutofit/>
          </a:bodyPr>
          <a:lstStyle/>
          <a:p>
            <a:r>
              <a:rPr lang="en-US" b="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Introduction to the overall project</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99A3B727-B59A-8787-6AFC-5DC7BD03C188}"/>
              </a:ext>
            </a:extLst>
          </p:cNvPr>
          <p:cNvSpPr>
            <a:spLocks noGrp="1"/>
          </p:cNvSpPr>
          <p:nvPr>
            <p:ph type="body" sz="quarter" idx="13"/>
          </p:nvPr>
        </p:nvSpPr>
        <p:spPr>
          <a:xfrm>
            <a:off x="500338" y="2688100"/>
            <a:ext cx="788639" cy="533400"/>
          </a:xfrm>
        </p:spPr>
        <p:txBody>
          <a:bodyPr/>
          <a:lstStyle/>
          <a:p>
            <a:r>
              <a:rPr lang="en-US"/>
              <a:t>o3.</a:t>
            </a:r>
          </a:p>
        </p:txBody>
      </p:sp>
      <p:sp>
        <p:nvSpPr>
          <p:cNvPr id="13" name="Text Placeholder 12">
            <a:extLst>
              <a:ext uri="{FF2B5EF4-FFF2-40B4-BE49-F238E27FC236}">
                <a16:creationId xmlns:a16="http://schemas.microsoft.com/office/drawing/2014/main" id="{0122BFE5-39A6-8F6B-B5E9-45B5DB791890}"/>
              </a:ext>
            </a:extLst>
          </p:cNvPr>
          <p:cNvSpPr>
            <a:spLocks noGrp="1"/>
          </p:cNvSpPr>
          <p:nvPr>
            <p:ph type="body" sz="quarter" idx="18"/>
          </p:nvPr>
        </p:nvSpPr>
        <p:spPr>
          <a:xfrm>
            <a:off x="1283585" y="2652136"/>
            <a:ext cx="5885179" cy="533400"/>
          </a:xfrm>
        </p:spPr>
        <p:txBody>
          <a:bodyPr>
            <a:normAutofit/>
          </a:bodyPr>
          <a:lstStyle/>
          <a:p>
            <a:r>
              <a:rPr lang="en-US" b="1">
                <a:solidFill>
                  <a:schemeClr val="tx1"/>
                </a:solidFill>
                <a:latin typeface="Times New Roman" panose="02020603050405020304" pitchFamily="18" charset="0"/>
                <a:cs typeface="Times New Roman" panose="02020603050405020304" pitchFamily="18" charset="0"/>
              </a:rPr>
              <a:t>Research Objectives</a:t>
            </a:r>
            <a:endParaRPr lang="en-US">
              <a:solidFill>
                <a:schemeClr val="tx1"/>
              </a:solidFill>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14C775CE-1CDD-D26A-05AF-BA35C5113309}"/>
              </a:ext>
            </a:extLst>
          </p:cNvPr>
          <p:cNvSpPr>
            <a:spLocks noGrp="1"/>
          </p:cNvSpPr>
          <p:nvPr>
            <p:ph type="body" sz="quarter" idx="14"/>
          </p:nvPr>
        </p:nvSpPr>
        <p:spPr>
          <a:xfrm>
            <a:off x="490992" y="3214213"/>
            <a:ext cx="788639" cy="533400"/>
          </a:xfrm>
        </p:spPr>
        <p:txBody>
          <a:bodyPr/>
          <a:lstStyle/>
          <a:p>
            <a:r>
              <a:rPr lang="en-US"/>
              <a:t>o4.</a:t>
            </a:r>
          </a:p>
        </p:txBody>
      </p:sp>
      <p:sp>
        <p:nvSpPr>
          <p:cNvPr id="14" name="Text Placeholder 13">
            <a:extLst>
              <a:ext uri="{FF2B5EF4-FFF2-40B4-BE49-F238E27FC236}">
                <a16:creationId xmlns:a16="http://schemas.microsoft.com/office/drawing/2014/main" id="{6683290C-39B0-74DA-A12F-2957A81F8286}"/>
              </a:ext>
            </a:extLst>
          </p:cNvPr>
          <p:cNvSpPr>
            <a:spLocks noGrp="1"/>
          </p:cNvSpPr>
          <p:nvPr>
            <p:ph type="body" sz="quarter" idx="19"/>
          </p:nvPr>
        </p:nvSpPr>
        <p:spPr>
          <a:xfrm>
            <a:off x="1243347" y="3424933"/>
            <a:ext cx="6547929" cy="533400"/>
          </a:xfrm>
        </p:spPr>
        <p:txBody>
          <a:bodyPr>
            <a:noAutofit/>
          </a:bodyPr>
          <a:lstStyle/>
          <a:p>
            <a:r>
              <a:rPr lang="en-US" b="1">
                <a:solidFill>
                  <a:schemeClr val="tx1"/>
                </a:solidFill>
                <a:latin typeface="Times New Roman" panose="02020603050405020304" pitchFamily="18" charset="0"/>
                <a:cs typeface="Times New Roman" panose="02020603050405020304" pitchFamily="18" charset="0"/>
              </a:rPr>
              <a:t>Organizational Threat profiling with Network Traffic analysis</a:t>
            </a:r>
            <a:endParaRPr lang="en-US">
              <a:solidFill>
                <a:schemeClr val="tx1"/>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43ED86D7-D8AB-FDB4-5049-C199956DCDC7}"/>
              </a:ext>
            </a:extLst>
          </p:cNvPr>
          <p:cNvSpPr>
            <a:spLocks noGrp="1"/>
          </p:cNvSpPr>
          <p:nvPr>
            <p:ph type="body" sz="quarter" idx="15"/>
          </p:nvPr>
        </p:nvSpPr>
        <p:spPr>
          <a:xfrm>
            <a:off x="490992" y="3861746"/>
            <a:ext cx="788639" cy="533400"/>
          </a:xfrm>
        </p:spPr>
        <p:txBody>
          <a:bodyPr/>
          <a:lstStyle/>
          <a:p>
            <a:r>
              <a:rPr lang="en-US"/>
              <a:t>o5.</a:t>
            </a:r>
          </a:p>
        </p:txBody>
      </p:sp>
      <p:sp>
        <p:nvSpPr>
          <p:cNvPr id="15" name="Text Placeholder 14">
            <a:extLst>
              <a:ext uri="{FF2B5EF4-FFF2-40B4-BE49-F238E27FC236}">
                <a16:creationId xmlns:a16="http://schemas.microsoft.com/office/drawing/2014/main" id="{D34C4E1D-9A78-9A07-DFEA-3AF5DD9293FF}"/>
              </a:ext>
            </a:extLst>
          </p:cNvPr>
          <p:cNvSpPr>
            <a:spLocks noGrp="1"/>
          </p:cNvSpPr>
          <p:nvPr>
            <p:ph type="body" sz="quarter" idx="20"/>
          </p:nvPr>
        </p:nvSpPr>
        <p:spPr>
          <a:xfrm>
            <a:off x="1239283" y="4423823"/>
            <a:ext cx="5885179" cy="533400"/>
          </a:xfrm>
        </p:spPr>
        <p:txBody>
          <a:bodyPr>
            <a:normAutofit/>
          </a:bodyPr>
          <a:lstStyle/>
          <a:p>
            <a:r>
              <a:rPr lang="en-US" b="1">
                <a:solidFill>
                  <a:schemeClr val="tx1"/>
                </a:solidFill>
                <a:latin typeface="Times New Roman" panose="02020603050405020304" pitchFamily="18" charset="0"/>
                <a:cs typeface="Times New Roman" panose="02020603050405020304" pitchFamily="18" charset="0"/>
              </a:rPr>
              <a:t>Organizational Threat profiling with Endpoint Data</a:t>
            </a:r>
            <a:endParaRPr lang="en-US">
              <a:solidFill>
                <a:schemeClr val="tx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C37CE5D7-DB03-DFA9-A389-705177BA7E29}"/>
              </a:ext>
            </a:extLst>
          </p:cNvPr>
          <p:cNvSpPr>
            <a:spLocks noGrp="1"/>
          </p:cNvSpPr>
          <p:nvPr>
            <p:ph type="body" sz="quarter" idx="12"/>
          </p:nvPr>
        </p:nvSpPr>
        <p:spPr>
          <a:xfrm>
            <a:off x="485600" y="2166899"/>
            <a:ext cx="788639" cy="533400"/>
          </a:xfrm>
        </p:spPr>
        <p:txBody>
          <a:bodyPr/>
          <a:lstStyle/>
          <a:p>
            <a:r>
              <a:rPr lang="en-US"/>
              <a:t>o2.</a:t>
            </a:r>
          </a:p>
        </p:txBody>
      </p:sp>
      <p:sp>
        <p:nvSpPr>
          <p:cNvPr id="12" name="Text Placeholder 11">
            <a:extLst>
              <a:ext uri="{FF2B5EF4-FFF2-40B4-BE49-F238E27FC236}">
                <a16:creationId xmlns:a16="http://schemas.microsoft.com/office/drawing/2014/main" id="{6FD3316B-88CB-92EE-F731-132D61D75FAA}"/>
              </a:ext>
            </a:extLst>
          </p:cNvPr>
          <p:cNvSpPr>
            <a:spLocks noGrp="1"/>
          </p:cNvSpPr>
          <p:nvPr>
            <p:ph type="body" sz="quarter" idx="17"/>
          </p:nvPr>
        </p:nvSpPr>
        <p:spPr>
          <a:xfrm>
            <a:off x="1288886" y="2131564"/>
            <a:ext cx="5885179" cy="533400"/>
          </a:xfrm>
        </p:spPr>
        <p:txBody>
          <a:bodyPr>
            <a:normAutofit/>
          </a:bodyPr>
          <a:lstStyle/>
          <a:p>
            <a:r>
              <a:rPr lang="en-US" b="1">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Research Problem</a:t>
            </a:r>
            <a:endParaRPr lang="en-US">
              <a:solidFill>
                <a:schemeClr val="tx1"/>
              </a:solidFill>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C9A9C589-CC8A-9D50-4D42-25C39B30840C}"/>
              </a:ext>
              <a:ext uri="{C183D7F6-B498-43B3-948B-1728B52AA6E4}">
                <adec:decorative xmlns:adec="http://schemas.microsoft.com/office/drawing/2017/decorative" val="1"/>
              </a:ext>
            </a:extLst>
          </p:cNvPr>
          <p:cNvSpPr/>
          <p:nvPr/>
        </p:nvSpPr>
        <p:spPr>
          <a:xfrm>
            <a:off x="7085233" y="2599"/>
            <a:ext cx="2583159" cy="7028521"/>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73" name="Graphic 72">
            <a:extLst>
              <a:ext uri="{FF2B5EF4-FFF2-40B4-BE49-F238E27FC236}">
                <a16:creationId xmlns:a16="http://schemas.microsoft.com/office/drawing/2014/main" id="{8A52202B-C4F1-5338-7EE3-E156717E047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7" name="Text Placeholder 5">
            <a:extLst>
              <a:ext uri="{FF2B5EF4-FFF2-40B4-BE49-F238E27FC236}">
                <a16:creationId xmlns:a16="http://schemas.microsoft.com/office/drawing/2014/main" id="{F8D4E45B-DDF4-4D33-45DC-F730C9C2AA8E}"/>
              </a:ext>
            </a:extLst>
          </p:cNvPr>
          <p:cNvSpPr txBox="1">
            <a:spLocks/>
          </p:cNvSpPr>
          <p:nvPr/>
        </p:nvSpPr>
        <p:spPr>
          <a:xfrm>
            <a:off x="523382" y="4494706"/>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06.</a:t>
            </a:r>
          </a:p>
        </p:txBody>
      </p:sp>
      <p:sp>
        <p:nvSpPr>
          <p:cNvPr id="18" name="Text Placeholder 5">
            <a:extLst>
              <a:ext uri="{FF2B5EF4-FFF2-40B4-BE49-F238E27FC236}">
                <a16:creationId xmlns:a16="http://schemas.microsoft.com/office/drawing/2014/main" id="{55CC099C-1279-F9AD-E22D-7EE638D9A6B3}"/>
              </a:ext>
            </a:extLst>
          </p:cNvPr>
          <p:cNvSpPr txBox="1">
            <a:spLocks/>
          </p:cNvSpPr>
          <p:nvPr/>
        </p:nvSpPr>
        <p:spPr>
          <a:xfrm>
            <a:off x="542989" y="5104888"/>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07.</a:t>
            </a:r>
          </a:p>
        </p:txBody>
      </p:sp>
      <p:sp>
        <p:nvSpPr>
          <p:cNvPr id="20" name="Text Placeholder 14">
            <a:extLst>
              <a:ext uri="{FF2B5EF4-FFF2-40B4-BE49-F238E27FC236}">
                <a16:creationId xmlns:a16="http://schemas.microsoft.com/office/drawing/2014/main" id="{1020E59A-4A98-C411-139D-4B8F88A93E87}"/>
              </a:ext>
            </a:extLst>
          </p:cNvPr>
          <p:cNvSpPr txBox="1">
            <a:spLocks/>
          </p:cNvSpPr>
          <p:nvPr/>
        </p:nvSpPr>
        <p:spPr>
          <a:xfrm>
            <a:off x="1276138" y="3964124"/>
            <a:ext cx="5885179" cy="533400"/>
          </a:xfrm>
          <a:prstGeom prst="rect">
            <a:avLst/>
          </a:prstGeom>
        </p:spPr>
        <p:txBody>
          <a:bodyPr vert="horz" lIns="0" tIns="45720" rIns="0" bIns="0" rtlCol="0" anchor="b">
            <a:normAutofit fontScale="92500" lnSpcReduction="200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solidFill>
                  <a:schemeClr val="tx1"/>
                </a:solidFill>
                <a:latin typeface="Times New Roman" panose="02020603050405020304" pitchFamily="18" charset="0"/>
                <a:cs typeface="Times New Roman" panose="02020603050405020304" pitchFamily="18" charset="0"/>
              </a:rPr>
              <a:t>Organizational Threat profiling with Human behavior analysis </a:t>
            </a:r>
            <a:endParaRPr lang="en-US">
              <a:solidFill>
                <a:schemeClr val="tx1"/>
              </a:solidFill>
              <a:latin typeface="Times New Roman" panose="02020603050405020304" pitchFamily="18" charset="0"/>
              <a:cs typeface="Times New Roman" panose="02020603050405020304" pitchFamily="18" charset="0"/>
            </a:endParaRPr>
          </a:p>
        </p:txBody>
      </p:sp>
      <p:sp>
        <p:nvSpPr>
          <p:cNvPr id="21" name="Text Placeholder 14">
            <a:extLst>
              <a:ext uri="{FF2B5EF4-FFF2-40B4-BE49-F238E27FC236}">
                <a16:creationId xmlns:a16="http://schemas.microsoft.com/office/drawing/2014/main" id="{6C82E3E9-920B-818B-AD60-329AA5875C91}"/>
              </a:ext>
            </a:extLst>
          </p:cNvPr>
          <p:cNvSpPr txBox="1">
            <a:spLocks/>
          </p:cNvSpPr>
          <p:nvPr/>
        </p:nvSpPr>
        <p:spPr>
          <a:xfrm>
            <a:off x="1490983" y="5197904"/>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23" name="TextBox 22">
            <a:extLst>
              <a:ext uri="{FF2B5EF4-FFF2-40B4-BE49-F238E27FC236}">
                <a16:creationId xmlns:a16="http://schemas.microsoft.com/office/drawing/2014/main" id="{0A3AC417-6803-2028-C929-B7EA7DCE791C}"/>
              </a:ext>
            </a:extLst>
          </p:cNvPr>
          <p:cNvSpPr txBox="1"/>
          <p:nvPr/>
        </p:nvSpPr>
        <p:spPr>
          <a:xfrm>
            <a:off x="1184313" y="5123025"/>
            <a:ext cx="6094324" cy="707886"/>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Organizational Threat profiling with Physical Security Systems</a:t>
            </a:r>
            <a:endParaRPr lang="en-US" sz="200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BCE3DDD6-66B8-605C-03B5-FC9FADE762FC}"/>
              </a:ext>
            </a:extLst>
          </p:cNvPr>
          <p:cNvGrpSpPr/>
          <p:nvPr/>
        </p:nvGrpSpPr>
        <p:grpSpPr>
          <a:xfrm>
            <a:off x="0" y="6184640"/>
            <a:ext cx="12521471" cy="675048"/>
            <a:chOff x="9978" y="4726959"/>
            <a:chExt cx="9390744" cy="438766"/>
          </a:xfrm>
        </p:grpSpPr>
        <p:pic>
          <p:nvPicPr>
            <p:cNvPr id="3" name="Picture 5">
              <a:extLst>
                <a:ext uri="{FF2B5EF4-FFF2-40B4-BE49-F238E27FC236}">
                  <a16:creationId xmlns:a16="http://schemas.microsoft.com/office/drawing/2014/main" id="{98A32E5E-6FE8-D0FA-9A6C-3331F7FA4CE5}"/>
                </a:ext>
              </a:extLst>
            </p:cNvPr>
            <p:cNvPicPr>
              <a:picLocks noChangeAspect="1"/>
            </p:cNvPicPr>
            <p:nvPr/>
          </p:nvPicPr>
          <p:blipFill>
            <a:blip r:embed="rId4"/>
            <a:stretch>
              <a:fillRect/>
            </a:stretch>
          </p:blipFill>
          <p:spPr>
            <a:xfrm>
              <a:off x="9978" y="4726959"/>
              <a:ext cx="2825730" cy="437746"/>
            </a:xfrm>
            <a:prstGeom prst="rect">
              <a:avLst/>
            </a:prstGeom>
          </p:spPr>
        </p:pic>
        <p:sp>
          <p:nvSpPr>
            <p:cNvPr id="4" name="Date Placeholder 4">
              <a:extLst>
                <a:ext uri="{FF2B5EF4-FFF2-40B4-BE49-F238E27FC236}">
                  <a16:creationId xmlns:a16="http://schemas.microsoft.com/office/drawing/2014/main" id="{FF4E5D19-EE5F-0D09-BDF5-20E36F5D3DE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pic>
        <p:nvPicPr>
          <p:cNvPr id="37" name="Picture Placeholder 36" descr="A person sitting at a desk with multiple monitors&#10;&#10;AI-generated content may be incorrect.">
            <a:extLst>
              <a:ext uri="{FF2B5EF4-FFF2-40B4-BE49-F238E27FC236}">
                <a16:creationId xmlns:a16="http://schemas.microsoft.com/office/drawing/2014/main" id="{B23012DB-88F9-6D88-A999-3F14E7851B59}"/>
              </a:ext>
            </a:extLst>
          </p:cNvPr>
          <p:cNvPicPr>
            <a:picLocks noGrp="1" noChangeAspect="1"/>
          </p:cNvPicPr>
          <p:nvPr>
            <p:ph type="pic" sz="quarter" idx="11"/>
          </p:nvPr>
        </p:nvPicPr>
        <p:blipFill>
          <a:blip r:embed="rId5"/>
          <a:srcRect l="33344" t="356" r="25145" b="-593"/>
          <a:stretch/>
        </p:blipFill>
        <p:spPr>
          <a:xfrm flipH="1">
            <a:off x="7126123" y="2260"/>
            <a:ext cx="5061048" cy="6874285"/>
          </a:xfrm>
        </p:spPr>
      </p:pic>
    </p:spTree>
    <p:extLst>
      <p:ext uri="{BB962C8B-B14F-4D97-AF65-F5344CB8AC3E}">
        <p14:creationId xmlns:p14="http://schemas.microsoft.com/office/powerpoint/2010/main" val="301098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6670454" cy="659028"/>
          </a:xfrm>
        </p:spPr>
        <p:txBody>
          <a:bodyPr>
            <a:normAutofit/>
          </a:bodyPr>
          <a:lstStyle/>
          <a:p>
            <a:r>
              <a:rPr lang="en-US" b="1" kern="100">
                <a:latin typeface="Aptos"/>
                <a:cs typeface="Times New Roman"/>
              </a:rPr>
              <a:t>Top Ten Selected Features</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20</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16" name="Picture 15" descr="A screenshot of a computer program&#10;&#10;Description automatically generated">
            <a:extLst>
              <a:ext uri="{FF2B5EF4-FFF2-40B4-BE49-F238E27FC236}">
                <a16:creationId xmlns:a16="http://schemas.microsoft.com/office/drawing/2014/main" id="{1C8B2CEC-8B8C-18E3-542C-D7B4B0479ABB}"/>
              </a:ext>
            </a:extLst>
          </p:cNvPr>
          <p:cNvPicPr>
            <a:picLocks noChangeAspect="1"/>
          </p:cNvPicPr>
          <p:nvPr/>
        </p:nvPicPr>
        <p:blipFill>
          <a:blip r:embed="rId5"/>
          <a:stretch>
            <a:fillRect/>
          </a:stretch>
        </p:blipFill>
        <p:spPr>
          <a:xfrm>
            <a:off x="1111326" y="854676"/>
            <a:ext cx="5757754" cy="4932407"/>
          </a:xfrm>
          <a:prstGeom prst="rect">
            <a:avLst/>
          </a:prstGeom>
        </p:spPr>
      </p:pic>
      <p:pic>
        <p:nvPicPr>
          <p:cNvPr id="18" name="Picture 17" descr="A screenshot of a computer program&#10;&#10;Description automatically generated">
            <a:extLst>
              <a:ext uri="{FF2B5EF4-FFF2-40B4-BE49-F238E27FC236}">
                <a16:creationId xmlns:a16="http://schemas.microsoft.com/office/drawing/2014/main" id="{9D93F64F-6C27-1D4C-64AF-116DDB681A2C}"/>
              </a:ext>
            </a:extLst>
          </p:cNvPr>
          <p:cNvPicPr>
            <a:picLocks noChangeAspect="1"/>
          </p:cNvPicPr>
          <p:nvPr/>
        </p:nvPicPr>
        <p:blipFill>
          <a:blip r:embed="rId6"/>
          <a:stretch>
            <a:fillRect/>
          </a:stretch>
        </p:blipFill>
        <p:spPr>
          <a:xfrm>
            <a:off x="6873446" y="851715"/>
            <a:ext cx="5117757" cy="1457840"/>
          </a:xfrm>
          <a:prstGeom prst="rect">
            <a:avLst/>
          </a:prstGeom>
        </p:spPr>
      </p:pic>
      <p:sp>
        <p:nvSpPr>
          <p:cNvPr id="2" name="Rectangle 1">
            <a:extLst>
              <a:ext uri="{FF2B5EF4-FFF2-40B4-BE49-F238E27FC236}">
                <a16:creationId xmlns:a16="http://schemas.microsoft.com/office/drawing/2014/main" id="{01395A81-086E-9FE6-7974-5151A4D24BA7}"/>
              </a:ext>
            </a:extLst>
          </p:cNvPr>
          <p:cNvSpPr/>
          <p:nvPr/>
        </p:nvSpPr>
        <p:spPr>
          <a:xfrm>
            <a:off x="3990203"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744190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8081183" cy="659028"/>
          </a:xfrm>
        </p:spPr>
        <p:txBody>
          <a:bodyPr>
            <a:normAutofit/>
          </a:bodyPr>
          <a:lstStyle/>
          <a:p>
            <a:r>
              <a:rPr lang="en-US" b="1" kern="100">
                <a:latin typeface="Aptos"/>
                <a:cs typeface="Times New Roman"/>
              </a:rPr>
              <a:t>Generative Adversarial Model (GAN)</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21</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2" name="Picture 1">
            <a:extLst>
              <a:ext uri="{FF2B5EF4-FFF2-40B4-BE49-F238E27FC236}">
                <a16:creationId xmlns:a16="http://schemas.microsoft.com/office/drawing/2014/main" id="{4AE3EFE1-ABC3-4F17-0D4B-97277B1E61B4}"/>
              </a:ext>
            </a:extLst>
          </p:cNvPr>
          <p:cNvPicPr>
            <a:picLocks noChangeAspect="1"/>
          </p:cNvPicPr>
          <p:nvPr/>
        </p:nvPicPr>
        <p:blipFill>
          <a:blip r:embed="rId5"/>
          <a:stretch>
            <a:fillRect/>
          </a:stretch>
        </p:blipFill>
        <p:spPr>
          <a:xfrm>
            <a:off x="7379211" y="978243"/>
            <a:ext cx="4260687" cy="4932407"/>
          </a:xfrm>
          <a:prstGeom prst="rect">
            <a:avLst/>
          </a:prstGeom>
        </p:spPr>
      </p:pic>
      <p:sp>
        <p:nvSpPr>
          <p:cNvPr id="4" name="Text Placeholder 23">
            <a:extLst>
              <a:ext uri="{FF2B5EF4-FFF2-40B4-BE49-F238E27FC236}">
                <a16:creationId xmlns:a16="http://schemas.microsoft.com/office/drawing/2014/main" id="{70AFC401-D71B-39A1-9EE1-985410FD6C52}"/>
              </a:ext>
            </a:extLst>
          </p:cNvPr>
          <p:cNvSpPr txBox="1">
            <a:spLocks/>
          </p:cNvSpPr>
          <p:nvPr/>
        </p:nvSpPr>
        <p:spPr>
          <a:xfrm>
            <a:off x="202270" y="980452"/>
            <a:ext cx="6803662" cy="5029326"/>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b="1">
                <a:latin typeface="Aptos"/>
              </a:rPr>
              <a:t>Layers:</a:t>
            </a:r>
          </a:p>
          <a:p>
            <a:pPr algn="just">
              <a:buNone/>
            </a:pPr>
            <a:r>
              <a:rPr lang="en-US" sz="2000">
                <a:latin typeface="Aptos"/>
              </a:rPr>
              <a:t>Both the Generator and Discriminator models use fully </a:t>
            </a:r>
            <a:r>
              <a:rPr lang="en-US" sz="2000">
                <a:latin typeface="Aptos"/>
                <a:ea typeface="+mn-lt"/>
                <a:cs typeface="+mn-lt"/>
              </a:rPr>
              <a:t>connected layers with 128 neurons in the hidden layer, offering simplicity and effectiveness in learning complex patterns.</a:t>
            </a:r>
            <a:endParaRPr lang="en-US" sz="2000">
              <a:latin typeface="Aptos"/>
            </a:endParaRPr>
          </a:p>
          <a:p>
            <a:pPr algn="just">
              <a:buNone/>
            </a:pPr>
            <a:r>
              <a:rPr lang="en-US" sz="2000" b="1">
                <a:latin typeface="Aptos"/>
                <a:ea typeface="+mn-lt"/>
                <a:cs typeface="+mn-lt"/>
              </a:rPr>
              <a:t>Activation Functions:</a:t>
            </a:r>
            <a:endParaRPr lang="en-US" sz="2000" b="1">
              <a:latin typeface="Aptos"/>
            </a:endParaRPr>
          </a:p>
          <a:p>
            <a:pPr marL="383540" lvl="1" algn="just">
              <a:buFont typeface="Wingdings" panose="020F0502020204030204" pitchFamily="34" charset="0"/>
              <a:buChar char="ü"/>
            </a:pPr>
            <a:r>
              <a:rPr lang="en-US" sz="2000" err="1">
                <a:latin typeface="Aptos"/>
                <a:ea typeface="+mn-lt"/>
                <a:cs typeface="+mn-lt"/>
              </a:rPr>
              <a:t>ReLU</a:t>
            </a:r>
            <a:r>
              <a:rPr lang="en-US" sz="2000">
                <a:latin typeface="Aptos"/>
                <a:ea typeface="+mn-lt"/>
                <a:cs typeface="+mn-lt"/>
              </a:rPr>
              <a:t>: Introduces non-linearity, allowing the model to learn complex patterns from data.</a:t>
            </a:r>
            <a:endParaRPr lang="en-US" sz="2000">
              <a:latin typeface="Aptos"/>
            </a:endParaRPr>
          </a:p>
          <a:p>
            <a:pPr marL="383540" lvl="1" algn="just">
              <a:buFont typeface="Wingdings" panose="020F0502020204030204" pitchFamily="34" charset="0"/>
              <a:buChar char="ü"/>
            </a:pPr>
            <a:r>
              <a:rPr lang="en-US" sz="2000">
                <a:latin typeface="Aptos"/>
                <a:ea typeface="+mn-lt"/>
                <a:cs typeface="+mn-lt"/>
              </a:rPr>
              <a:t>Tanh: Scales the output of the Generator between -1 and 1 for realistic data generation.</a:t>
            </a:r>
            <a:endParaRPr lang="en-US" sz="2000">
              <a:latin typeface="Aptos"/>
            </a:endParaRPr>
          </a:p>
          <a:p>
            <a:pPr marL="383540" lvl="1" algn="just">
              <a:buFont typeface="Wingdings" panose="020F0502020204030204" pitchFamily="34" charset="0"/>
              <a:buChar char="ü"/>
            </a:pPr>
            <a:r>
              <a:rPr lang="en-US" sz="2000">
                <a:latin typeface="Aptos"/>
                <a:ea typeface="+mn-lt"/>
                <a:cs typeface="+mn-lt"/>
              </a:rPr>
              <a:t>Sigmoid: Ensures the output of the Discriminator is a probability between 0 and 1, indicating whether the data is real or fake.</a:t>
            </a:r>
            <a:endParaRPr lang="en-US" sz="2000">
              <a:latin typeface="Aptos"/>
            </a:endParaRPr>
          </a:p>
          <a:p>
            <a:pPr algn="just">
              <a:buNone/>
            </a:pPr>
            <a:endParaRPr lang="en-US" sz="2000">
              <a:latin typeface="Aptos"/>
            </a:endParaRPr>
          </a:p>
        </p:txBody>
      </p:sp>
      <p:sp>
        <p:nvSpPr>
          <p:cNvPr id="3" name="Rectangle 2">
            <a:extLst>
              <a:ext uri="{FF2B5EF4-FFF2-40B4-BE49-F238E27FC236}">
                <a16:creationId xmlns:a16="http://schemas.microsoft.com/office/drawing/2014/main" id="{233033E8-D3B8-5536-1862-BAC39FC45FE9}"/>
              </a:ext>
            </a:extLst>
          </p:cNvPr>
          <p:cNvSpPr/>
          <p:nvPr/>
        </p:nvSpPr>
        <p:spPr>
          <a:xfrm>
            <a:off x="3999315"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0017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22</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3" name="Picture 2" descr="A computer screen shot of a program&#10;&#10;Description automatically generated">
            <a:extLst>
              <a:ext uri="{FF2B5EF4-FFF2-40B4-BE49-F238E27FC236}">
                <a16:creationId xmlns:a16="http://schemas.microsoft.com/office/drawing/2014/main" id="{5E914801-92D0-E91C-B756-4A333AA41F22}"/>
              </a:ext>
            </a:extLst>
          </p:cNvPr>
          <p:cNvPicPr>
            <a:picLocks noChangeAspect="1"/>
          </p:cNvPicPr>
          <p:nvPr/>
        </p:nvPicPr>
        <p:blipFill>
          <a:blip r:embed="rId5"/>
          <a:stretch>
            <a:fillRect/>
          </a:stretch>
        </p:blipFill>
        <p:spPr>
          <a:xfrm>
            <a:off x="5065176" y="535461"/>
            <a:ext cx="6952865" cy="4510216"/>
          </a:xfrm>
          <a:prstGeom prst="rect">
            <a:avLst/>
          </a:prstGeom>
        </p:spPr>
      </p:pic>
      <p:sp>
        <p:nvSpPr>
          <p:cNvPr id="11" name="TextBox 10">
            <a:extLst>
              <a:ext uri="{FF2B5EF4-FFF2-40B4-BE49-F238E27FC236}">
                <a16:creationId xmlns:a16="http://schemas.microsoft.com/office/drawing/2014/main" id="{62565683-52CD-8234-F752-A360F5990DF5}"/>
              </a:ext>
            </a:extLst>
          </p:cNvPr>
          <p:cNvSpPr txBox="1"/>
          <p:nvPr/>
        </p:nvSpPr>
        <p:spPr>
          <a:xfrm>
            <a:off x="337752" y="245075"/>
            <a:ext cx="4607010" cy="563231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Optimizers &amp; Loss Function</a:t>
            </a:r>
            <a:r>
              <a:rPr lang="en-US"/>
              <a:t>:</a:t>
            </a:r>
          </a:p>
          <a:p>
            <a:pPr marL="742950" lvl="2" indent="-285750">
              <a:buFont typeface="Arial"/>
              <a:buChar char="•"/>
            </a:pPr>
            <a:r>
              <a:rPr lang="en-US" b="1"/>
              <a:t>Adam Optimizer</a:t>
            </a:r>
            <a:r>
              <a:rPr lang="en-US"/>
              <a:t>: Used for both </a:t>
            </a:r>
            <a:r>
              <a:rPr lang="en-US" b="1"/>
              <a:t>Generator</a:t>
            </a:r>
            <a:r>
              <a:rPr lang="en-US"/>
              <a:t> and </a:t>
            </a:r>
            <a:r>
              <a:rPr lang="en-US" b="1"/>
              <a:t>Discriminator</a:t>
            </a:r>
            <a:r>
              <a:rPr lang="en-US"/>
              <a:t> to update weights.</a:t>
            </a:r>
          </a:p>
          <a:p>
            <a:pPr marL="742950" lvl="2" indent="-285750">
              <a:buFont typeface="Arial"/>
              <a:buChar char="•"/>
            </a:pPr>
            <a:r>
              <a:rPr lang="en-US" b="1" err="1"/>
              <a:t>BCELoss</a:t>
            </a:r>
            <a:r>
              <a:rPr lang="en-US"/>
              <a:t>: Calculates binary cross-entropy loss for classification (real vs. fake).</a:t>
            </a:r>
          </a:p>
          <a:p>
            <a:pPr marL="228600" indent="-228600">
              <a:buFont typeface=""/>
              <a:buChar char="•"/>
            </a:pPr>
            <a:r>
              <a:rPr lang="en-US" b="1"/>
              <a:t>Discriminator Training</a:t>
            </a:r>
            <a:r>
              <a:rPr lang="en-US"/>
              <a:t>:</a:t>
            </a:r>
          </a:p>
          <a:p>
            <a:pPr marL="685800" lvl="2" indent="-228600">
              <a:buFont typeface="Arial"/>
              <a:buChar char="•"/>
            </a:pPr>
            <a:r>
              <a:rPr lang="en-US"/>
              <a:t>Learns to classify </a:t>
            </a:r>
            <a:r>
              <a:rPr lang="en-US" b="1"/>
              <a:t>real</a:t>
            </a:r>
            <a:r>
              <a:rPr lang="en-US"/>
              <a:t> data (from the dataset) as </a:t>
            </a:r>
            <a:r>
              <a:rPr lang="en-US" b="1"/>
              <a:t>1</a:t>
            </a:r>
            <a:r>
              <a:rPr lang="en-US"/>
              <a:t> and </a:t>
            </a:r>
            <a:r>
              <a:rPr lang="en-US" b="1"/>
              <a:t>fake</a:t>
            </a:r>
            <a:r>
              <a:rPr lang="en-US"/>
              <a:t> data (from the Generator) as </a:t>
            </a:r>
            <a:r>
              <a:rPr lang="en-US" b="1"/>
              <a:t>0</a:t>
            </a:r>
            <a:r>
              <a:rPr lang="en-US"/>
              <a:t>.</a:t>
            </a:r>
          </a:p>
          <a:p>
            <a:pPr marL="228600" indent="-228600">
              <a:buFont typeface=""/>
              <a:buChar char="•"/>
            </a:pPr>
            <a:r>
              <a:rPr lang="en-US" b="1"/>
              <a:t>Generator Training</a:t>
            </a:r>
            <a:r>
              <a:rPr lang="en-US"/>
              <a:t>:</a:t>
            </a:r>
          </a:p>
          <a:p>
            <a:pPr marL="685800" lvl="2" indent="-228600">
              <a:buFont typeface="Arial"/>
              <a:buChar char="•"/>
            </a:pPr>
            <a:r>
              <a:rPr lang="en-US"/>
              <a:t>Aims to </a:t>
            </a:r>
            <a:r>
              <a:rPr lang="en-US" b="1"/>
              <a:t>fool</a:t>
            </a:r>
            <a:r>
              <a:rPr lang="en-US"/>
              <a:t> the Discriminator by generating fake data that is classified as </a:t>
            </a:r>
            <a:r>
              <a:rPr lang="en-US" b="1"/>
              <a:t>real</a:t>
            </a:r>
            <a:r>
              <a:rPr lang="en-US"/>
              <a:t> (label = 1).</a:t>
            </a:r>
          </a:p>
          <a:p>
            <a:pPr marL="228600" indent="-228600">
              <a:buFont typeface=""/>
              <a:buChar char="•"/>
            </a:pPr>
            <a:r>
              <a:rPr lang="en-US" b="1"/>
              <a:t>Training Loop</a:t>
            </a:r>
            <a:r>
              <a:rPr lang="en-US"/>
              <a:t>:</a:t>
            </a:r>
          </a:p>
          <a:p>
            <a:pPr marL="685800" lvl="2" indent="-228600">
              <a:buFont typeface="Arial"/>
              <a:buChar char="•"/>
            </a:pPr>
            <a:r>
              <a:rPr lang="en-US" b="1"/>
              <a:t>Loss values</a:t>
            </a:r>
            <a:r>
              <a:rPr lang="en-US"/>
              <a:t> for the </a:t>
            </a:r>
            <a:r>
              <a:rPr lang="en-US" b="1"/>
              <a:t>Discriminator</a:t>
            </a:r>
            <a:r>
              <a:rPr lang="en-US"/>
              <a:t> and </a:t>
            </a:r>
            <a:r>
              <a:rPr lang="en-US" b="1"/>
              <a:t>Generator</a:t>
            </a:r>
            <a:r>
              <a:rPr lang="en-US"/>
              <a:t> are printed after each epoch to monitor performance.</a:t>
            </a:r>
          </a:p>
        </p:txBody>
      </p:sp>
      <p:sp>
        <p:nvSpPr>
          <p:cNvPr id="2" name="Rectangle 1">
            <a:extLst>
              <a:ext uri="{FF2B5EF4-FFF2-40B4-BE49-F238E27FC236}">
                <a16:creationId xmlns:a16="http://schemas.microsoft.com/office/drawing/2014/main" id="{D0A122F9-A6AE-49A0-ACED-898758ED66FF}"/>
              </a:ext>
            </a:extLst>
          </p:cNvPr>
          <p:cNvSpPr/>
          <p:nvPr/>
        </p:nvSpPr>
        <p:spPr>
          <a:xfrm>
            <a:off x="3850000" y="65213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517027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Training a Neural Network </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23</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4" name="Text Placeholder 23">
            <a:extLst>
              <a:ext uri="{FF2B5EF4-FFF2-40B4-BE49-F238E27FC236}">
                <a16:creationId xmlns:a16="http://schemas.microsoft.com/office/drawing/2014/main" id="{70AFC401-D71B-39A1-9EE1-985410FD6C52}"/>
              </a:ext>
            </a:extLst>
          </p:cNvPr>
          <p:cNvSpPr txBox="1">
            <a:spLocks/>
          </p:cNvSpPr>
          <p:nvPr/>
        </p:nvSpPr>
        <p:spPr>
          <a:xfrm>
            <a:off x="202270" y="980452"/>
            <a:ext cx="5341446" cy="2331435"/>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The model is trained on scaled network traffic data to classify it as </a:t>
            </a:r>
            <a:r>
              <a:rPr lang="en-US" sz="2000" b="1">
                <a:latin typeface="Aptos"/>
                <a:ea typeface="+mn-lt"/>
                <a:cs typeface="+mn-lt"/>
              </a:rPr>
              <a:t>normal</a:t>
            </a:r>
            <a:r>
              <a:rPr lang="en-US" sz="2000">
                <a:latin typeface="Aptos"/>
                <a:ea typeface="+mn-lt"/>
                <a:cs typeface="+mn-lt"/>
              </a:rPr>
              <a:t> or </a:t>
            </a:r>
            <a:r>
              <a:rPr lang="en-US" sz="2000" b="1">
                <a:latin typeface="Aptos"/>
                <a:ea typeface="+mn-lt"/>
                <a:cs typeface="+mn-lt"/>
              </a:rPr>
              <a:t>anomalous</a:t>
            </a:r>
            <a:r>
              <a:rPr lang="en-US" sz="2000">
                <a:latin typeface="Aptos"/>
                <a:ea typeface="+mn-lt"/>
                <a:cs typeface="+mn-lt"/>
              </a:rPr>
              <a:t>. It uses a simple neural network with 64 and 32 neurons in the hidden layers, followed by a </a:t>
            </a:r>
            <a:r>
              <a:rPr lang="en-US" sz="2000" b="1">
                <a:latin typeface="Aptos"/>
                <a:ea typeface="+mn-lt"/>
                <a:cs typeface="+mn-lt"/>
              </a:rPr>
              <a:t>sigmoid</a:t>
            </a:r>
            <a:r>
              <a:rPr lang="en-US" sz="2000">
                <a:latin typeface="Aptos"/>
                <a:ea typeface="+mn-lt"/>
                <a:cs typeface="+mn-lt"/>
              </a:rPr>
              <a:t> output for binary classification. The model is trained for </a:t>
            </a:r>
            <a:r>
              <a:rPr lang="en-US" sz="2000" b="1">
                <a:latin typeface="Aptos"/>
                <a:ea typeface="+mn-lt"/>
                <a:cs typeface="+mn-lt"/>
              </a:rPr>
              <a:t>20 epochs</a:t>
            </a:r>
            <a:r>
              <a:rPr lang="en-US" sz="2000">
                <a:latin typeface="Aptos"/>
                <a:ea typeface="+mn-lt"/>
                <a:cs typeface="+mn-lt"/>
              </a:rPr>
              <a:t> using the Adam optimizer and binary cross-entropy loss.</a:t>
            </a:r>
          </a:p>
        </p:txBody>
      </p:sp>
      <p:pic>
        <p:nvPicPr>
          <p:cNvPr id="3" name="Picture 2" descr="A computer screen shot of a program code&#10;&#10;Description automatically generated">
            <a:extLst>
              <a:ext uri="{FF2B5EF4-FFF2-40B4-BE49-F238E27FC236}">
                <a16:creationId xmlns:a16="http://schemas.microsoft.com/office/drawing/2014/main" id="{CA3C3BE4-F761-E133-DA29-D9409882C709}"/>
              </a:ext>
            </a:extLst>
          </p:cNvPr>
          <p:cNvPicPr>
            <a:picLocks noChangeAspect="1"/>
          </p:cNvPicPr>
          <p:nvPr/>
        </p:nvPicPr>
        <p:blipFill>
          <a:blip r:embed="rId5"/>
          <a:stretch>
            <a:fillRect/>
          </a:stretch>
        </p:blipFill>
        <p:spPr>
          <a:xfrm>
            <a:off x="5702385" y="985452"/>
            <a:ext cx="6285985" cy="4269259"/>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F5D4D88B-242A-30BD-5CC1-324777D63A53}"/>
              </a:ext>
            </a:extLst>
          </p:cNvPr>
          <p:cNvPicPr>
            <a:picLocks noChangeAspect="1"/>
          </p:cNvPicPr>
          <p:nvPr/>
        </p:nvPicPr>
        <p:blipFill>
          <a:blip r:embed="rId6"/>
          <a:stretch>
            <a:fillRect/>
          </a:stretch>
        </p:blipFill>
        <p:spPr>
          <a:xfrm>
            <a:off x="1803089" y="5220239"/>
            <a:ext cx="9144001" cy="760612"/>
          </a:xfrm>
          <a:prstGeom prst="rect">
            <a:avLst/>
          </a:prstGeom>
        </p:spPr>
      </p:pic>
      <p:sp>
        <p:nvSpPr>
          <p:cNvPr id="2" name="Rectangle 1">
            <a:extLst>
              <a:ext uri="{FF2B5EF4-FFF2-40B4-BE49-F238E27FC236}">
                <a16:creationId xmlns:a16="http://schemas.microsoft.com/office/drawing/2014/main" id="{C0734D4A-0FB4-EE8A-4131-17208BC195DE}"/>
              </a:ext>
            </a:extLst>
          </p:cNvPr>
          <p:cNvSpPr/>
          <p:nvPr/>
        </p:nvSpPr>
        <p:spPr>
          <a:xfrm>
            <a:off x="3850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8809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Training and Validation Metrics Over Epochs</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24</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2" name="Picture 1" descr="A screen shot of a computer program&#10;&#10;Description automatically generated">
            <a:extLst>
              <a:ext uri="{FF2B5EF4-FFF2-40B4-BE49-F238E27FC236}">
                <a16:creationId xmlns:a16="http://schemas.microsoft.com/office/drawing/2014/main" id="{8FB4A76F-DB8B-370E-0B8B-14776C9015FD}"/>
              </a:ext>
            </a:extLst>
          </p:cNvPr>
          <p:cNvPicPr>
            <a:picLocks noChangeAspect="1"/>
          </p:cNvPicPr>
          <p:nvPr/>
        </p:nvPicPr>
        <p:blipFill>
          <a:blip r:embed="rId5"/>
          <a:stretch>
            <a:fillRect/>
          </a:stretch>
        </p:blipFill>
        <p:spPr>
          <a:xfrm>
            <a:off x="6722204" y="1219715"/>
            <a:ext cx="5142213" cy="3893409"/>
          </a:xfrm>
          <a:prstGeom prst="rect">
            <a:avLst/>
          </a:prstGeom>
        </p:spPr>
      </p:pic>
      <p:pic>
        <p:nvPicPr>
          <p:cNvPr id="7" name="Picture 6" descr="A graph of loss and loss&#10;&#10;Description automatically generated">
            <a:extLst>
              <a:ext uri="{FF2B5EF4-FFF2-40B4-BE49-F238E27FC236}">
                <a16:creationId xmlns:a16="http://schemas.microsoft.com/office/drawing/2014/main" id="{9ED030CB-D40F-7B0D-1951-48EB3C669EF2}"/>
              </a:ext>
            </a:extLst>
          </p:cNvPr>
          <p:cNvPicPr>
            <a:picLocks noChangeAspect="1"/>
          </p:cNvPicPr>
          <p:nvPr/>
        </p:nvPicPr>
        <p:blipFill>
          <a:blip r:embed="rId6"/>
          <a:srcRect l="1008" t="2414" r="1210" b="2616"/>
          <a:stretch/>
        </p:blipFill>
        <p:spPr>
          <a:xfrm>
            <a:off x="273145" y="1297563"/>
            <a:ext cx="6262897" cy="3050285"/>
          </a:xfrm>
          <a:prstGeom prst="rect">
            <a:avLst/>
          </a:prstGeom>
        </p:spPr>
      </p:pic>
      <p:sp>
        <p:nvSpPr>
          <p:cNvPr id="3" name="Rectangle 2">
            <a:extLst>
              <a:ext uri="{FF2B5EF4-FFF2-40B4-BE49-F238E27FC236}">
                <a16:creationId xmlns:a16="http://schemas.microsoft.com/office/drawing/2014/main" id="{C4021B0B-9677-DC33-DE74-87CBBCA72B56}"/>
              </a:ext>
            </a:extLst>
          </p:cNvPr>
          <p:cNvSpPr/>
          <p:nvPr/>
        </p:nvSpPr>
        <p:spPr>
          <a:xfrm>
            <a:off x="3900993" y="653312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56482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Confusion Matrix</a:t>
            </a:r>
            <a:endParaRPr lang="en-US"/>
          </a:p>
        </p:txBody>
      </p:sp>
      <p:sp>
        <p:nvSpPr>
          <p:cNvPr id="24" name="Text Placeholder 23">
            <a:extLst>
              <a:ext uri="{FF2B5EF4-FFF2-40B4-BE49-F238E27FC236}">
                <a16:creationId xmlns:a16="http://schemas.microsoft.com/office/drawing/2014/main" id="{AA695A88-4238-2D13-FA43-39BF35D2547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25</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3" name="Picture 2" descr="A computer screen shot of a program code&#10;&#10;Description automatically generated">
            <a:extLst>
              <a:ext uri="{FF2B5EF4-FFF2-40B4-BE49-F238E27FC236}">
                <a16:creationId xmlns:a16="http://schemas.microsoft.com/office/drawing/2014/main" id="{1B211178-B078-1B89-4EB0-4DEB1AB5B7CA}"/>
              </a:ext>
            </a:extLst>
          </p:cNvPr>
          <p:cNvPicPr>
            <a:picLocks noChangeAspect="1"/>
          </p:cNvPicPr>
          <p:nvPr/>
        </p:nvPicPr>
        <p:blipFill>
          <a:blip r:embed="rId5"/>
          <a:stretch>
            <a:fillRect/>
          </a:stretch>
        </p:blipFill>
        <p:spPr>
          <a:xfrm>
            <a:off x="6722334" y="863558"/>
            <a:ext cx="5368497" cy="191813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5D888FA-108A-5445-12A7-6E8BEDE33777}"/>
              </a:ext>
            </a:extLst>
          </p:cNvPr>
          <p:cNvPicPr>
            <a:picLocks noChangeAspect="1"/>
          </p:cNvPicPr>
          <p:nvPr/>
        </p:nvPicPr>
        <p:blipFill>
          <a:blip r:embed="rId6"/>
          <a:stretch>
            <a:fillRect/>
          </a:stretch>
        </p:blipFill>
        <p:spPr>
          <a:xfrm>
            <a:off x="119734" y="844378"/>
            <a:ext cx="6453774" cy="5622325"/>
          </a:xfrm>
          <a:prstGeom prst="rect">
            <a:avLst/>
          </a:prstGeom>
        </p:spPr>
      </p:pic>
      <p:sp>
        <p:nvSpPr>
          <p:cNvPr id="2" name="Rectangle 1">
            <a:extLst>
              <a:ext uri="{FF2B5EF4-FFF2-40B4-BE49-F238E27FC236}">
                <a16:creationId xmlns:a16="http://schemas.microsoft.com/office/drawing/2014/main" id="{E8FBC3BE-EF46-95B3-D88A-B284AE666F83}"/>
              </a:ext>
            </a:extLst>
          </p:cNvPr>
          <p:cNvSpPr/>
          <p:nvPr/>
        </p:nvSpPr>
        <p:spPr>
          <a:xfrm>
            <a:off x="4051360" y="65463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574335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0F0E-B581-5775-BD7C-3298D353A83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B2CA618-3D95-2E1A-F183-3E9C4CDE439A}"/>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Classification Report</a:t>
            </a:r>
          </a:p>
        </p:txBody>
      </p:sp>
      <p:sp>
        <p:nvSpPr>
          <p:cNvPr id="12" name="Freeform: Shape 11">
            <a:extLst>
              <a:ext uri="{FF2B5EF4-FFF2-40B4-BE49-F238E27FC236}">
                <a16:creationId xmlns:a16="http://schemas.microsoft.com/office/drawing/2014/main" id="{013066A8-C937-0722-00AC-206445B9314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1EB13D-4E38-C47B-0EB2-84F6275103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2AB0233-D159-EE71-83A9-48325BC8DE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26</a:t>
            </a:fld>
            <a:endParaRPr lang="en-US"/>
          </a:p>
        </p:txBody>
      </p:sp>
      <p:grpSp>
        <p:nvGrpSpPr>
          <p:cNvPr id="10" name="Group 9">
            <a:extLst>
              <a:ext uri="{FF2B5EF4-FFF2-40B4-BE49-F238E27FC236}">
                <a16:creationId xmlns:a16="http://schemas.microsoft.com/office/drawing/2014/main" id="{DA1F0456-1E0C-A08D-5554-3070DB4ED57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3D88A1-27B3-C7EC-A879-66C7A77A11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251599A-BAFB-6D71-B1D1-0DD5736F89E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2" name="Picture 1" descr="A screen shot of a computer&#10;&#10;Description automatically generated">
            <a:extLst>
              <a:ext uri="{FF2B5EF4-FFF2-40B4-BE49-F238E27FC236}">
                <a16:creationId xmlns:a16="http://schemas.microsoft.com/office/drawing/2014/main" id="{7B501496-ED3C-B054-5D84-44EA733F411D}"/>
              </a:ext>
            </a:extLst>
          </p:cNvPr>
          <p:cNvPicPr>
            <a:picLocks noChangeAspect="1"/>
          </p:cNvPicPr>
          <p:nvPr/>
        </p:nvPicPr>
        <p:blipFill>
          <a:blip r:embed="rId5"/>
          <a:stretch>
            <a:fillRect/>
          </a:stretch>
        </p:blipFill>
        <p:spPr>
          <a:xfrm>
            <a:off x="4400340" y="854675"/>
            <a:ext cx="7191022" cy="5447271"/>
          </a:xfrm>
          <a:prstGeom prst="rect">
            <a:avLst/>
          </a:prstGeom>
        </p:spPr>
      </p:pic>
      <p:sp>
        <p:nvSpPr>
          <p:cNvPr id="4" name="Text Placeholder 23">
            <a:extLst>
              <a:ext uri="{FF2B5EF4-FFF2-40B4-BE49-F238E27FC236}">
                <a16:creationId xmlns:a16="http://schemas.microsoft.com/office/drawing/2014/main" id="{F8EADE74-BE45-CD44-0AFE-1A654D17265C}"/>
              </a:ext>
            </a:extLst>
          </p:cNvPr>
          <p:cNvSpPr txBox="1">
            <a:spLocks/>
          </p:cNvSpPr>
          <p:nvPr/>
        </p:nvSpPr>
        <p:spPr>
          <a:xfrm>
            <a:off x="202270" y="980452"/>
            <a:ext cx="3868933" cy="673571"/>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Model has achieved an Accuracy of 94%.</a:t>
            </a:r>
            <a:endParaRPr lang="en-US"/>
          </a:p>
        </p:txBody>
      </p:sp>
      <p:sp>
        <p:nvSpPr>
          <p:cNvPr id="3" name="Rectangle 2">
            <a:extLst>
              <a:ext uri="{FF2B5EF4-FFF2-40B4-BE49-F238E27FC236}">
                <a16:creationId xmlns:a16="http://schemas.microsoft.com/office/drawing/2014/main" id="{F49B7E1C-26B3-594F-6417-614914A02910}"/>
              </a:ext>
            </a:extLst>
          </p:cNvPr>
          <p:cNvSpPr/>
          <p:nvPr/>
        </p:nvSpPr>
        <p:spPr>
          <a:xfrm>
            <a:off x="3850000" y="655713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4" name="Picture 13">
            <a:extLst>
              <a:ext uri="{FF2B5EF4-FFF2-40B4-BE49-F238E27FC236}">
                <a16:creationId xmlns:a16="http://schemas.microsoft.com/office/drawing/2014/main" id="{1FAC2B49-28B5-2461-96EE-DE33A801064C}"/>
              </a:ext>
            </a:extLst>
          </p:cNvPr>
          <p:cNvPicPr>
            <a:picLocks noChangeAspect="1"/>
          </p:cNvPicPr>
          <p:nvPr/>
        </p:nvPicPr>
        <p:blipFill>
          <a:blip r:embed="rId6"/>
          <a:stretch>
            <a:fillRect/>
          </a:stretch>
        </p:blipFill>
        <p:spPr>
          <a:xfrm>
            <a:off x="466326" y="4072552"/>
            <a:ext cx="3774622" cy="1837481"/>
          </a:xfrm>
          <a:prstGeom prst="rect">
            <a:avLst/>
          </a:prstGeom>
        </p:spPr>
      </p:pic>
    </p:spTree>
    <p:extLst>
      <p:ext uri="{BB962C8B-B14F-4D97-AF65-F5344CB8AC3E}">
        <p14:creationId xmlns:p14="http://schemas.microsoft.com/office/powerpoint/2010/main" val="180660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386ED-9050-1A30-736C-E0CBBBCDBD4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6F3D7A0-3185-C0BC-3442-19C779A9E2ED}"/>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Backend</a:t>
            </a:r>
            <a:endParaRPr lang="en-US"/>
          </a:p>
        </p:txBody>
      </p:sp>
      <p:sp>
        <p:nvSpPr>
          <p:cNvPr id="24" name="Text Placeholder 23">
            <a:extLst>
              <a:ext uri="{FF2B5EF4-FFF2-40B4-BE49-F238E27FC236}">
                <a16:creationId xmlns:a16="http://schemas.microsoft.com/office/drawing/2014/main" id="{A8E904A7-F5C5-D826-97F7-5750490463EF}"/>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DF320956-86AF-A009-EC4F-272F408DF14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5E5537A-F12A-5B45-346C-03AE0163E60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D0AE7ABA-6ADC-1759-0599-C53D0D86E8C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27</a:t>
            </a:fld>
            <a:endParaRPr lang="en-US"/>
          </a:p>
        </p:txBody>
      </p:sp>
      <p:grpSp>
        <p:nvGrpSpPr>
          <p:cNvPr id="10" name="Group 9">
            <a:extLst>
              <a:ext uri="{FF2B5EF4-FFF2-40B4-BE49-F238E27FC236}">
                <a16:creationId xmlns:a16="http://schemas.microsoft.com/office/drawing/2014/main" id="{430C3938-66E6-995C-CA93-C7662706F9F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A353169B-6424-59E6-37B7-D81219352E5A}"/>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3CBAB59-CBAC-27F2-9464-09FCEE69274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2" name="Rectangle 1">
            <a:extLst>
              <a:ext uri="{FF2B5EF4-FFF2-40B4-BE49-F238E27FC236}">
                <a16:creationId xmlns:a16="http://schemas.microsoft.com/office/drawing/2014/main" id="{B20B668E-CF49-AF5A-F750-56382E84998E}"/>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4" name="Picture 13">
            <a:extLst>
              <a:ext uri="{FF2B5EF4-FFF2-40B4-BE49-F238E27FC236}">
                <a16:creationId xmlns:a16="http://schemas.microsoft.com/office/drawing/2014/main" id="{B9CA10A9-3F20-B453-7CA6-57AD1C113D37}"/>
              </a:ext>
            </a:extLst>
          </p:cNvPr>
          <p:cNvPicPr>
            <a:picLocks noChangeAspect="1"/>
          </p:cNvPicPr>
          <p:nvPr/>
        </p:nvPicPr>
        <p:blipFill>
          <a:blip r:embed="rId5"/>
          <a:stretch>
            <a:fillRect/>
          </a:stretch>
        </p:blipFill>
        <p:spPr>
          <a:xfrm>
            <a:off x="354895" y="946720"/>
            <a:ext cx="8630854" cy="4544059"/>
          </a:xfrm>
          <a:prstGeom prst="rect">
            <a:avLst/>
          </a:prstGeom>
        </p:spPr>
      </p:pic>
    </p:spTree>
    <p:extLst>
      <p:ext uri="{BB962C8B-B14F-4D97-AF65-F5344CB8AC3E}">
        <p14:creationId xmlns:p14="http://schemas.microsoft.com/office/powerpoint/2010/main" val="328152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A7DB5-4E58-EADF-5BC4-E744763F448C}"/>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8360D5E1-E2D9-7446-2EF6-42D254D3021E}"/>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7D61AC-2288-80AD-292F-7FA1AB68DB1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B8AD511-2EB1-6D70-9CE2-1BF8D219214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ED852EC-963D-E44F-E9A3-3CAD61E209CE}"/>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28</a:t>
            </a:fld>
            <a:endParaRPr lang="en-US"/>
          </a:p>
        </p:txBody>
      </p:sp>
      <p:grpSp>
        <p:nvGrpSpPr>
          <p:cNvPr id="10" name="Group 9">
            <a:extLst>
              <a:ext uri="{FF2B5EF4-FFF2-40B4-BE49-F238E27FC236}">
                <a16:creationId xmlns:a16="http://schemas.microsoft.com/office/drawing/2014/main" id="{FA46BAC3-711B-BDF8-F594-A8BE26C6895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117839A-8810-373D-0C7B-C5EDAC14EE7D}"/>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59996569-2FD3-368E-9B8A-7337CBCB476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2" name="Rectangle 1">
            <a:extLst>
              <a:ext uri="{FF2B5EF4-FFF2-40B4-BE49-F238E27FC236}">
                <a16:creationId xmlns:a16="http://schemas.microsoft.com/office/drawing/2014/main" id="{B19B561E-C233-F565-9CB5-5E3D3E5FD6EA}"/>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Picture 6">
            <a:extLst>
              <a:ext uri="{FF2B5EF4-FFF2-40B4-BE49-F238E27FC236}">
                <a16:creationId xmlns:a16="http://schemas.microsoft.com/office/drawing/2014/main" id="{8D5D6549-0507-DA3E-07B5-D0C6052275F9}"/>
              </a:ext>
            </a:extLst>
          </p:cNvPr>
          <p:cNvPicPr>
            <a:picLocks noChangeAspect="1"/>
          </p:cNvPicPr>
          <p:nvPr/>
        </p:nvPicPr>
        <p:blipFill>
          <a:blip r:embed="rId5"/>
          <a:stretch>
            <a:fillRect/>
          </a:stretch>
        </p:blipFill>
        <p:spPr>
          <a:xfrm>
            <a:off x="349055" y="155965"/>
            <a:ext cx="5960599" cy="4143893"/>
          </a:xfrm>
          <a:prstGeom prst="rect">
            <a:avLst/>
          </a:prstGeom>
        </p:spPr>
      </p:pic>
      <p:pic>
        <p:nvPicPr>
          <p:cNvPr id="15" name="Picture 14">
            <a:extLst>
              <a:ext uri="{FF2B5EF4-FFF2-40B4-BE49-F238E27FC236}">
                <a16:creationId xmlns:a16="http://schemas.microsoft.com/office/drawing/2014/main" id="{C98C9EFA-02B4-D7B2-72CB-D201D248C8E7}"/>
              </a:ext>
            </a:extLst>
          </p:cNvPr>
          <p:cNvPicPr>
            <a:picLocks noChangeAspect="1"/>
          </p:cNvPicPr>
          <p:nvPr/>
        </p:nvPicPr>
        <p:blipFill>
          <a:blip r:embed="rId6"/>
          <a:stretch>
            <a:fillRect/>
          </a:stretch>
        </p:blipFill>
        <p:spPr>
          <a:xfrm>
            <a:off x="6464076" y="176605"/>
            <a:ext cx="5479954" cy="3238155"/>
          </a:xfrm>
          <a:prstGeom prst="rect">
            <a:avLst/>
          </a:prstGeom>
        </p:spPr>
      </p:pic>
      <p:pic>
        <p:nvPicPr>
          <p:cNvPr id="19" name="Picture 18">
            <a:extLst>
              <a:ext uri="{FF2B5EF4-FFF2-40B4-BE49-F238E27FC236}">
                <a16:creationId xmlns:a16="http://schemas.microsoft.com/office/drawing/2014/main" id="{0D27F2CB-5B46-177C-CA1A-FC81765E907D}"/>
              </a:ext>
            </a:extLst>
          </p:cNvPr>
          <p:cNvPicPr>
            <a:picLocks noChangeAspect="1"/>
          </p:cNvPicPr>
          <p:nvPr/>
        </p:nvPicPr>
        <p:blipFill>
          <a:blip r:embed="rId7"/>
          <a:stretch>
            <a:fillRect/>
          </a:stretch>
        </p:blipFill>
        <p:spPr>
          <a:xfrm>
            <a:off x="349055" y="4247059"/>
            <a:ext cx="5960599" cy="1479693"/>
          </a:xfrm>
          <a:prstGeom prst="rect">
            <a:avLst/>
          </a:prstGeom>
        </p:spPr>
      </p:pic>
      <p:pic>
        <p:nvPicPr>
          <p:cNvPr id="20" name="Picture 19">
            <a:extLst>
              <a:ext uri="{FF2B5EF4-FFF2-40B4-BE49-F238E27FC236}">
                <a16:creationId xmlns:a16="http://schemas.microsoft.com/office/drawing/2014/main" id="{3A4DA18F-F465-2BC5-CE5A-EDFF99FE7AB9}"/>
              </a:ext>
            </a:extLst>
          </p:cNvPr>
          <p:cNvPicPr>
            <a:picLocks noChangeAspect="1"/>
          </p:cNvPicPr>
          <p:nvPr/>
        </p:nvPicPr>
        <p:blipFill>
          <a:blip r:embed="rId8"/>
          <a:stretch>
            <a:fillRect/>
          </a:stretch>
        </p:blipFill>
        <p:spPr>
          <a:xfrm>
            <a:off x="6464075" y="3414760"/>
            <a:ext cx="5633645" cy="885098"/>
          </a:xfrm>
          <a:prstGeom prst="rect">
            <a:avLst/>
          </a:prstGeom>
        </p:spPr>
      </p:pic>
      <p:sp>
        <p:nvSpPr>
          <p:cNvPr id="21" name="Text Placeholder 23">
            <a:extLst>
              <a:ext uri="{FF2B5EF4-FFF2-40B4-BE49-F238E27FC236}">
                <a16:creationId xmlns:a16="http://schemas.microsoft.com/office/drawing/2014/main" id="{598D7874-5084-873A-021B-8674DD991E8A}"/>
              </a:ext>
            </a:extLst>
          </p:cNvPr>
          <p:cNvSpPr txBox="1">
            <a:spLocks/>
          </p:cNvSpPr>
          <p:nvPr/>
        </p:nvSpPr>
        <p:spPr>
          <a:xfrm>
            <a:off x="6464074" y="4421529"/>
            <a:ext cx="5633645" cy="1821663"/>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1800">
                <a:latin typeface="Times New Roman" panose="02020603050405020304" pitchFamily="18" charset="0"/>
                <a:cs typeface="Times New Roman" panose="02020603050405020304" pitchFamily="18" charset="0"/>
              </a:rPr>
              <a:t>This section initializes a global dictionary to track network flow statistics, including packet counts, inter-arrival times, TCP flags, and bulk data transfer metrics. It ensures real-time monitoring by maintaining statistics per network flow and removing inactive flows after 10 minutes to optimize performance</a:t>
            </a:r>
          </a:p>
        </p:txBody>
      </p:sp>
    </p:spTree>
    <p:extLst>
      <p:ext uri="{BB962C8B-B14F-4D97-AF65-F5344CB8AC3E}">
        <p14:creationId xmlns:p14="http://schemas.microsoft.com/office/powerpoint/2010/main" val="1658145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D775-9B5C-3EB4-2EC4-07FA96957163}"/>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8FD595B2-995B-1890-DF8F-9E01ABBFC427}"/>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76ECA3C-5E16-625F-F529-1A02A3DA318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AC0CDEA-B2E6-966E-FE1D-83DB77E52D4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AAF9935C-7712-7D17-B954-63C0D13187E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29</a:t>
            </a:fld>
            <a:endParaRPr lang="en-US"/>
          </a:p>
        </p:txBody>
      </p:sp>
      <p:grpSp>
        <p:nvGrpSpPr>
          <p:cNvPr id="10" name="Group 9">
            <a:extLst>
              <a:ext uri="{FF2B5EF4-FFF2-40B4-BE49-F238E27FC236}">
                <a16:creationId xmlns:a16="http://schemas.microsoft.com/office/drawing/2014/main" id="{DE578ACA-413A-E66E-ADD1-72207B8DDE3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B64160E-FA4E-58FE-22E5-B49377E04B7D}"/>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F8D8385-1F14-AB59-52EB-8648984F42C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60B76164-E5C5-5C00-4214-F497E9ECAB0B}"/>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1" name="Picture 10">
            <a:extLst>
              <a:ext uri="{FF2B5EF4-FFF2-40B4-BE49-F238E27FC236}">
                <a16:creationId xmlns:a16="http://schemas.microsoft.com/office/drawing/2014/main" id="{8E689F6E-9CA8-4609-131C-BFBAA39C4252}"/>
              </a:ext>
            </a:extLst>
          </p:cNvPr>
          <p:cNvPicPr>
            <a:picLocks noChangeAspect="1"/>
          </p:cNvPicPr>
          <p:nvPr/>
        </p:nvPicPr>
        <p:blipFill>
          <a:blip r:embed="rId5"/>
          <a:stretch>
            <a:fillRect/>
          </a:stretch>
        </p:blipFill>
        <p:spPr>
          <a:xfrm>
            <a:off x="171344" y="348098"/>
            <a:ext cx="5341640" cy="4067738"/>
          </a:xfrm>
          <a:prstGeom prst="rect">
            <a:avLst/>
          </a:prstGeom>
        </p:spPr>
      </p:pic>
      <p:pic>
        <p:nvPicPr>
          <p:cNvPr id="16" name="Picture 15">
            <a:extLst>
              <a:ext uri="{FF2B5EF4-FFF2-40B4-BE49-F238E27FC236}">
                <a16:creationId xmlns:a16="http://schemas.microsoft.com/office/drawing/2014/main" id="{37A63A60-5619-0EBD-9E90-F6477A5B1611}"/>
              </a:ext>
            </a:extLst>
          </p:cNvPr>
          <p:cNvPicPr>
            <a:picLocks noChangeAspect="1"/>
          </p:cNvPicPr>
          <p:nvPr/>
        </p:nvPicPr>
        <p:blipFill>
          <a:blip r:embed="rId6"/>
          <a:stretch>
            <a:fillRect/>
          </a:stretch>
        </p:blipFill>
        <p:spPr>
          <a:xfrm>
            <a:off x="5809156" y="348098"/>
            <a:ext cx="6023838" cy="3558637"/>
          </a:xfrm>
          <a:prstGeom prst="rect">
            <a:avLst/>
          </a:prstGeom>
        </p:spPr>
      </p:pic>
      <p:sp>
        <p:nvSpPr>
          <p:cNvPr id="20" name="Text Placeholder 23">
            <a:extLst>
              <a:ext uri="{FF2B5EF4-FFF2-40B4-BE49-F238E27FC236}">
                <a16:creationId xmlns:a16="http://schemas.microsoft.com/office/drawing/2014/main" id="{114D4B4F-04DF-2BF2-1427-27C613B93397}"/>
              </a:ext>
            </a:extLst>
          </p:cNvPr>
          <p:cNvSpPr txBox="1">
            <a:spLocks/>
          </p:cNvSpPr>
          <p:nvPr/>
        </p:nvSpPr>
        <p:spPr>
          <a:xfrm>
            <a:off x="590309" y="4551180"/>
            <a:ext cx="11335473" cy="1651832"/>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1800">
                <a:latin typeface="Times New Roman" panose="02020603050405020304" pitchFamily="18" charset="0"/>
                <a:cs typeface="Times New Roman" panose="02020603050405020304" pitchFamily="18" charset="0"/>
              </a:rPr>
              <a:t>The </a:t>
            </a:r>
            <a:r>
              <a:rPr lang="en-US" sz="1800" err="1">
                <a:latin typeface="Times New Roman" panose="02020603050405020304" pitchFamily="18" charset="0"/>
                <a:cs typeface="Times New Roman" panose="02020603050405020304" pitchFamily="18" charset="0"/>
              </a:rPr>
              <a:t>calculate_statistics</a:t>
            </a:r>
            <a:r>
              <a:rPr lang="en-US" sz="1800">
                <a:latin typeface="Times New Roman" panose="02020603050405020304" pitchFamily="18" charset="0"/>
                <a:cs typeface="Times New Roman" panose="02020603050405020304" pitchFamily="18" charset="0"/>
              </a:rPr>
              <a:t>(packet) function analyzes network packets by extracting key details such as the source and destination IP addresses, protocol type (TCP/UDP), packet size, and timestamps."</a:t>
            </a:r>
          </a:p>
          <a:p>
            <a:pPr algn="just">
              <a:buNone/>
            </a:pPr>
            <a:r>
              <a:rPr lang="en-US" sz="1800">
                <a:latin typeface="Times New Roman" panose="02020603050405020304" pitchFamily="18" charset="0"/>
                <a:cs typeface="Times New Roman" panose="02020603050405020304" pitchFamily="18" charset="0"/>
              </a:rPr>
              <a:t>It tracks whether packets are moving forward or backward in a connection, records how long each network flow lasts, and captures important TCP flags like SYN, ACK, and FIN, which are useful for detecting unusual network behavior such as scanning or attacks."</a:t>
            </a:r>
          </a:p>
          <a:p>
            <a:pPr algn="just">
              <a:buNone/>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75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518295" y="608365"/>
            <a:ext cx="9234478" cy="844380"/>
          </a:xfrm>
        </p:spPr>
        <p:txBody>
          <a:bodyPr vert="horz" lIns="91440" tIns="45720" rIns="91440" bIns="45720" rtlCol="0" anchor="b">
            <a:noAutofit/>
          </a:bodyPr>
          <a:lstStyle/>
          <a:p>
            <a:r>
              <a:rPr lang="en-US" b="1">
                <a:effectLst/>
                <a:ea typeface="Aptos" panose="020B0004020202020204" pitchFamily="34" charset="0"/>
                <a:cs typeface="Times New Roman"/>
              </a:rPr>
              <a:t>Introduction to the overall projec</a:t>
            </a:r>
            <a:r>
              <a:rPr lang="en-US" sz="4000" b="1">
                <a:effectLst/>
                <a:ea typeface="Aptos" panose="020B0004020202020204" pitchFamily="34" charset="0"/>
                <a:cs typeface="Times New Roman"/>
              </a:rPr>
              <a:t>t</a:t>
            </a:r>
            <a:endParaRPr lang="en-US" sz="4000">
              <a:cs typeface="Times New Roman"/>
            </a:endParaRP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629265" y="1546267"/>
            <a:ext cx="7118554" cy="4267200"/>
          </a:xfrm>
        </p:spPr>
        <p:txBody>
          <a:bodyPr>
            <a:normAutofit lnSpcReduction="10000"/>
          </a:bodyPr>
          <a:lstStyle/>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Evolving cybersecurity landscape with increasingly sophisticated threats.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Need for NextGen SOCs to handle volume and complexity of attacks.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Potential of deep learning to analyze vast, heterogeneous data.</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Research focus on profiling and predicting organizational threats.</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Integration of network traffic, endpoint logs, physical security systems, and human behavior data.</a:t>
            </a:r>
            <a:endParaRPr lang="en-US" sz="2000">
              <a:solidFill>
                <a:schemeClr val="tx1"/>
              </a:solidFill>
              <a:latin typeface="Times New Roman" panose="02020603050405020304" pitchFamily="18" charset="0"/>
              <a:ea typeface="Cambria"/>
              <a:cs typeface="Times New Roman" panose="02020603050405020304" pitchFamily="18" charset="0"/>
            </a:endParaRPr>
          </a:p>
          <a:p>
            <a:pPr marL="342900" indent="-342900" algn="l">
              <a:lnSpc>
                <a:spcPct val="110000"/>
              </a:lnSpc>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Develop modern SOCs for improved threat detection and response.</a:t>
            </a:r>
            <a:endParaRPr lang="en-US" sz="2000">
              <a:latin typeface="Times New Roman" panose="02020603050405020304" pitchFamily="18" charset="0"/>
              <a:cs typeface="Times New Roman" panose="02020603050405020304" pitchFamily="18" charset="0"/>
            </a:endParaRPr>
          </a:p>
          <a:p>
            <a:endParaRPr lang="en-US"/>
          </a:p>
          <a:p>
            <a:endParaRPr lang="en-US"/>
          </a:p>
        </p:txBody>
      </p:sp>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39472" y="-23813"/>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a:t>
            </a:fld>
            <a:endParaRPr lang="en-US"/>
          </a:p>
        </p:txBody>
      </p:sp>
      <p:grpSp>
        <p:nvGrpSpPr>
          <p:cNvPr id="4" name="Group 3">
            <a:extLst>
              <a:ext uri="{FF2B5EF4-FFF2-40B4-BE49-F238E27FC236}">
                <a16:creationId xmlns:a16="http://schemas.microsoft.com/office/drawing/2014/main" id="{A13369C1-F290-89FB-3F37-27E0DF97B81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29290FA-7FF0-6163-7806-61655A6E8AD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C46B19A-FAE9-9A1C-88A9-58BA1472332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altLang="en-US" sz="1400" b="1">
                  <a:solidFill>
                    <a:srgbClr val="000000"/>
                  </a:solidFill>
                  <a:latin typeface="Arial"/>
                  <a:cs typeface="Arial"/>
                </a:rPr>
                <a:t>19/03/2025</a:t>
              </a:r>
              <a:endParaRPr lang="es-ES" altLang="en-US"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1328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DDD05-4259-7901-076E-E05DC5D5B3F2}"/>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F394479B-E8D5-0F3B-82DB-0F3763A0C465}"/>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829C0895-D9D6-20C1-5593-A9CCFE3AB15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6E3B0D2-9E36-7924-7258-03AC9E54C25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C6BFB74-4407-0098-0583-7892CA12F1A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30</a:t>
            </a:fld>
            <a:endParaRPr lang="en-US"/>
          </a:p>
        </p:txBody>
      </p:sp>
      <p:grpSp>
        <p:nvGrpSpPr>
          <p:cNvPr id="10" name="Group 9">
            <a:extLst>
              <a:ext uri="{FF2B5EF4-FFF2-40B4-BE49-F238E27FC236}">
                <a16:creationId xmlns:a16="http://schemas.microsoft.com/office/drawing/2014/main" id="{DB4BE1C8-DDFF-5A6A-2433-E55BA0AB963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70274403-7607-4464-F948-1A48635FADE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BC05DA1-F209-0FBE-9419-C4997EBE47F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6B9A2C5D-929D-63C1-3D6F-DA86F5107272}"/>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a:extLst>
              <a:ext uri="{FF2B5EF4-FFF2-40B4-BE49-F238E27FC236}">
                <a16:creationId xmlns:a16="http://schemas.microsoft.com/office/drawing/2014/main" id="{3C7411EE-53B8-053A-9D3D-B18B436F48AC}"/>
              </a:ext>
            </a:extLst>
          </p:cNvPr>
          <p:cNvPicPr>
            <a:picLocks noChangeAspect="1"/>
          </p:cNvPicPr>
          <p:nvPr/>
        </p:nvPicPr>
        <p:blipFill>
          <a:blip r:embed="rId5"/>
          <a:stretch>
            <a:fillRect/>
          </a:stretch>
        </p:blipFill>
        <p:spPr>
          <a:xfrm>
            <a:off x="827449" y="329422"/>
            <a:ext cx="5482936" cy="4020147"/>
          </a:xfrm>
          <a:prstGeom prst="rect">
            <a:avLst/>
          </a:prstGeom>
        </p:spPr>
      </p:pic>
      <p:pic>
        <p:nvPicPr>
          <p:cNvPr id="7" name="Picture 6">
            <a:extLst>
              <a:ext uri="{FF2B5EF4-FFF2-40B4-BE49-F238E27FC236}">
                <a16:creationId xmlns:a16="http://schemas.microsoft.com/office/drawing/2014/main" id="{912042D0-F8F9-0655-7192-409ABB6A0B81}"/>
              </a:ext>
            </a:extLst>
          </p:cNvPr>
          <p:cNvPicPr>
            <a:picLocks noChangeAspect="1"/>
          </p:cNvPicPr>
          <p:nvPr/>
        </p:nvPicPr>
        <p:blipFill>
          <a:blip r:embed="rId6"/>
          <a:stretch>
            <a:fillRect/>
          </a:stretch>
        </p:blipFill>
        <p:spPr>
          <a:xfrm>
            <a:off x="819649" y="4349569"/>
            <a:ext cx="5482936" cy="1556416"/>
          </a:xfrm>
          <a:prstGeom prst="rect">
            <a:avLst/>
          </a:prstGeom>
        </p:spPr>
      </p:pic>
      <p:sp>
        <p:nvSpPr>
          <p:cNvPr id="23" name="Text Placeholder 23">
            <a:extLst>
              <a:ext uri="{FF2B5EF4-FFF2-40B4-BE49-F238E27FC236}">
                <a16:creationId xmlns:a16="http://schemas.microsoft.com/office/drawing/2014/main" id="{CB5B62CB-2D8A-92DD-36E7-FF4C0C18685C}"/>
              </a:ext>
            </a:extLst>
          </p:cNvPr>
          <p:cNvSpPr txBox="1">
            <a:spLocks/>
          </p:cNvSpPr>
          <p:nvPr/>
        </p:nvSpPr>
        <p:spPr>
          <a:xfrm>
            <a:off x="6618757" y="329422"/>
            <a:ext cx="5307025" cy="3548097"/>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eaLnBrk="0" fontAlgn="base" hangingPunct="0">
              <a:spcBef>
                <a:spcPct val="0"/>
              </a:spcBef>
              <a:spcAft>
                <a:spcPct val="0"/>
              </a:spcAft>
              <a:buClrTx/>
              <a:buSzTx/>
              <a:buNone/>
            </a:pPr>
            <a:endPar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SzTx/>
              <a:buNone/>
            </a:pPr>
            <a:r>
              <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This function extracts key statistical features from network traffic flows to analyze their behavior. </a:t>
            </a:r>
          </a:p>
          <a:p>
            <a:pPr marL="0" indent="0" eaLnBrk="0" fontAlgn="base" hangingPunct="0">
              <a:spcBef>
                <a:spcPct val="0"/>
              </a:spcBef>
              <a:spcAft>
                <a:spcPct val="0"/>
              </a:spcAft>
              <a:buClrTx/>
              <a:buSzTx/>
              <a:buNone/>
            </a:pPr>
            <a:r>
              <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It calculates packet length variations , inter-arrival time (IAT) between packets, packet rate per second and Idle time. </a:t>
            </a:r>
          </a:p>
          <a:p>
            <a:pPr marL="0" indent="0" eaLnBrk="0" fontAlgn="base" hangingPunct="0">
              <a:spcBef>
                <a:spcPct val="0"/>
              </a:spcBef>
              <a:spcAft>
                <a:spcPct val="0"/>
              </a:spcAft>
              <a:buClrTx/>
              <a:buSzTx/>
              <a:buNone/>
            </a:pPr>
            <a:r>
              <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These extracted features are used as inputs for the machine learning model to classify traffic as benign or malicious. </a:t>
            </a:r>
          </a:p>
          <a:p>
            <a:pPr marL="0" indent="0" eaLnBrk="0" fontAlgn="base" hangingPunct="0">
              <a:spcBef>
                <a:spcPct val="0"/>
              </a:spcBef>
              <a:spcAft>
                <a:spcPct val="0"/>
              </a:spcAft>
              <a:buClrTx/>
              <a:buSzTx/>
              <a:buNone/>
            </a:pPr>
            <a:endPar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SzTx/>
              <a:buNone/>
            </a:pPr>
            <a:r>
              <a:rPr kumimoji="0" lang="en-US" altLang="en-US" sz="18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This process enables real-time network monitoring and enhances threat detection accuracy. </a:t>
            </a:r>
          </a:p>
          <a:p>
            <a:pPr algn="just">
              <a:buNone/>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9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07A73-B45E-4E12-5D18-02E94E1103CF}"/>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2FBD243C-8C03-D548-9E00-6384F2640C6C}"/>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2D1BA74-90DA-4F87-0F17-51B342B081FA}"/>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80AB4C85-2A98-AF3D-3B2A-AB34028322E1}"/>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02E9C206-0227-B041-13C7-2EAC006540A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03/19/2024</a:t>
              </a:r>
            </a:p>
          </p:txBody>
        </p:sp>
      </p:grpSp>
      <p:sp>
        <p:nvSpPr>
          <p:cNvPr id="2" name="Rectangle 1">
            <a:extLst>
              <a:ext uri="{FF2B5EF4-FFF2-40B4-BE49-F238E27FC236}">
                <a16:creationId xmlns:a16="http://schemas.microsoft.com/office/drawing/2014/main" id="{EFDBF389-2730-3FD2-4481-792BD2E333C3}"/>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15" name="Picture 14">
            <a:extLst>
              <a:ext uri="{FF2B5EF4-FFF2-40B4-BE49-F238E27FC236}">
                <a16:creationId xmlns:a16="http://schemas.microsoft.com/office/drawing/2014/main" id="{A694CFEC-B8DC-33A3-1448-3386D31828EA}"/>
              </a:ext>
            </a:extLst>
          </p:cNvPr>
          <p:cNvPicPr>
            <a:picLocks noChangeAspect="1"/>
          </p:cNvPicPr>
          <p:nvPr/>
        </p:nvPicPr>
        <p:blipFill>
          <a:blip r:embed="rId3"/>
          <a:stretch>
            <a:fillRect/>
          </a:stretch>
        </p:blipFill>
        <p:spPr>
          <a:xfrm>
            <a:off x="113099" y="76872"/>
            <a:ext cx="5576315" cy="3577172"/>
          </a:xfrm>
          <a:prstGeom prst="rect">
            <a:avLst/>
          </a:prstGeom>
        </p:spPr>
      </p:pic>
      <p:pic>
        <p:nvPicPr>
          <p:cNvPr id="19" name="Picture 18">
            <a:extLst>
              <a:ext uri="{FF2B5EF4-FFF2-40B4-BE49-F238E27FC236}">
                <a16:creationId xmlns:a16="http://schemas.microsoft.com/office/drawing/2014/main" id="{695384C6-D418-1B3F-9A97-B5D4D4D4676F}"/>
              </a:ext>
            </a:extLst>
          </p:cNvPr>
          <p:cNvPicPr>
            <a:picLocks noChangeAspect="1"/>
          </p:cNvPicPr>
          <p:nvPr/>
        </p:nvPicPr>
        <p:blipFill>
          <a:blip r:embed="rId4"/>
          <a:srcRect b="62614"/>
          <a:stretch/>
        </p:blipFill>
        <p:spPr>
          <a:xfrm>
            <a:off x="113099" y="3654044"/>
            <a:ext cx="5597049" cy="1461117"/>
          </a:xfrm>
          <a:prstGeom prst="rect">
            <a:avLst/>
          </a:prstGeom>
        </p:spPr>
      </p:pic>
      <p:pic>
        <p:nvPicPr>
          <p:cNvPr id="16" name="Picture 15">
            <a:extLst>
              <a:ext uri="{FF2B5EF4-FFF2-40B4-BE49-F238E27FC236}">
                <a16:creationId xmlns:a16="http://schemas.microsoft.com/office/drawing/2014/main" id="{7BC9E709-B26F-B10C-1BD4-9EB9A9763786}"/>
              </a:ext>
            </a:extLst>
          </p:cNvPr>
          <p:cNvPicPr>
            <a:picLocks noChangeAspect="1"/>
          </p:cNvPicPr>
          <p:nvPr/>
        </p:nvPicPr>
        <p:blipFill>
          <a:blip r:embed="rId5"/>
          <a:srcRect t="32735"/>
          <a:stretch/>
        </p:blipFill>
        <p:spPr>
          <a:xfrm>
            <a:off x="6096000" y="76872"/>
            <a:ext cx="5348748" cy="1252000"/>
          </a:xfrm>
          <a:prstGeom prst="rect">
            <a:avLst/>
          </a:prstGeom>
        </p:spPr>
      </p:pic>
      <p:sp>
        <p:nvSpPr>
          <p:cNvPr id="17" name="Text Placeholder 23">
            <a:extLst>
              <a:ext uri="{FF2B5EF4-FFF2-40B4-BE49-F238E27FC236}">
                <a16:creationId xmlns:a16="http://schemas.microsoft.com/office/drawing/2014/main" id="{DF8D1540-1CD5-DA6A-6269-3696E0612102}"/>
              </a:ext>
            </a:extLst>
          </p:cNvPr>
          <p:cNvSpPr txBox="1">
            <a:spLocks/>
          </p:cNvSpPr>
          <p:nvPr/>
        </p:nvSpPr>
        <p:spPr>
          <a:xfrm>
            <a:off x="5855549" y="1428223"/>
            <a:ext cx="6223352" cy="4648486"/>
          </a:xfrm>
          <a:prstGeom prst="rect">
            <a:avLst/>
          </a:prstGeom>
          <a:solidFill>
            <a:schemeClr val="bg1"/>
          </a:solidFill>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1600">
                <a:latin typeface="Times New Roman" panose="02020603050405020304" pitchFamily="18" charset="0"/>
                <a:cs typeface="Times New Roman" panose="02020603050405020304" pitchFamily="18" charset="0"/>
              </a:rPr>
              <a:t>This function analyzes incoming network packets, extracts key details, and classifies them using a machine learning model. </a:t>
            </a:r>
          </a:p>
          <a:p>
            <a:pPr algn="just">
              <a:buNone/>
            </a:pPr>
            <a:r>
              <a:rPr lang="en-US" sz="1600">
                <a:latin typeface="Times New Roman" panose="02020603050405020304" pitchFamily="18" charset="0"/>
                <a:cs typeface="Times New Roman" panose="02020603050405020304" pitchFamily="18" charset="0"/>
              </a:rPr>
              <a:t>It first checks if the packet is an IP packet, then updates total packet counts and extracts flow statistics. </a:t>
            </a:r>
          </a:p>
          <a:p>
            <a:pPr algn="just">
              <a:buNone/>
            </a:pPr>
            <a:r>
              <a:rPr lang="en-US" sz="1600">
                <a:latin typeface="Times New Roman" panose="02020603050405020304" pitchFamily="18" charset="0"/>
                <a:cs typeface="Times New Roman" panose="02020603050405020304" pitchFamily="18" charset="0"/>
              </a:rPr>
              <a:t>Important packet details like source IP, destination IP, and protocol type are retrieved. </a:t>
            </a:r>
          </a:p>
          <a:p>
            <a:pPr algn="just">
              <a:buNone/>
            </a:pPr>
            <a:r>
              <a:rPr lang="en-US" sz="1600">
                <a:latin typeface="Times New Roman" panose="02020603050405020304" pitchFamily="18" charset="0"/>
                <a:cs typeface="Times New Roman" panose="02020603050405020304" pitchFamily="18" charset="0"/>
              </a:rPr>
              <a:t>Statistical features are extracted and converted into a format suitable for ML model prediction. </a:t>
            </a:r>
          </a:p>
          <a:p>
            <a:pPr algn="just">
              <a:buNone/>
            </a:pPr>
            <a:r>
              <a:rPr lang="en-US" sz="1600">
                <a:latin typeface="Times New Roman" panose="02020603050405020304" pitchFamily="18" charset="0"/>
                <a:cs typeface="Times New Roman" panose="02020603050405020304" pitchFamily="18" charset="0"/>
              </a:rPr>
              <a:t>The pre-trained ML model classifies the packet as benign or a potential threat, and the result is logged. </a:t>
            </a:r>
          </a:p>
          <a:p>
            <a:pPr algn="just">
              <a:buNone/>
            </a:pPr>
            <a:r>
              <a:rPr lang="en-US" sz="1600">
                <a:latin typeface="Times New Roman" panose="02020603050405020304" pitchFamily="18" charset="0"/>
                <a:cs typeface="Times New Roman" panose="02020603050405020304" pitchFamily="18" charset="0"/>
              </a:rPr>
              <a:t>If the packet is non-IP (like ARP or Ethernet-only), it is separately counted and reported. </a:t>
            </a:r>
          </a:p>
          <a:p>
            <a:pPr algn="just">
              <a:buNone/>
            </a:pPr>
            <a:r>
              <a:rPr lang="en-US" sz="1600">
                <a:latin typeface="Times New Roman" panose="02020603050405020304" pitchFamily="18" charset="0"/>
                <a:cs typeface="Times New Roman" panose="02020603050405020304" pitchFamily="18" charset="0"/>
              </a:rPr>
              <a:t>Inactive or outdated network flows are cleaned up to optimize memory usage and processing speed. </a:t>
            </a:r>
          </a:p>
          <a:p>
            <a:pPr algn="just">
              <a:buNone/>
            </a:pPr>
            <a:endParaRPr lang="en-US" sz="180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A122247D-DD26-C36E-DB96-CE4A937941E0}"/>
              </a:ext>
            </a:extLst>
          </p:cNvPr>
          <p:cNvPicPr>
            <a:picLocks noChangeAspect="1"/>
          </p:cNvPicPr>
          <p:nvPr/>
        </p:nvPicPr>
        <p:blipFill>
          <a:blip r:embed="rId5"/>
          <a:srcRect b="67990"/>
          <a:stretch/>
        </p:blipFill>
        <p:spPr>
          <a:xfrm>
            <a:off x="113099" y="5115161"/>
            <a:ext cx="5597048" cy="623454"/>
          </a:xfrm>
          <a:prstGeom prst="rect">
            <a:avLst/>
          </a:prstGeom>
        </p:spPr>
      </p:pic>
    </p:spTree>
    <p:extLst>
      <p:ext uri="{BB962C8B-B14F-4D97-AF65-F5344CB8AC3E}">
        <p14:creationId xmlns:p14="http://schemas.microsoft.com/office/powerpoint/2010/main" val="2724460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11F3-D1CD-238C-1BBD-E2DDFE441DC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C87D079-79AE-1C3B-164E-C86C0088E7A5}"/>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Frontend</a:t>
            </a:r>
            <a:endParaRPr lang="en-US"/>
          </a:p>
        </p:txBody>
      </p:sp>
      <p:sp>
        <p:nvSpPr>
          <p:cNvPr id="12" name="Freeform: Shape 11">
            <a:extLst>
              <a:ext uri="{FF2B5EF4-FFF2-40B4-BE49-F238E27FC236}">
                <a16:creationId xmlns:a16="http://schemas.microsoft.com/office/drawing/2014/main" id="{EB120EF8-6692-79E0-AC30-78A6F77E24B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4F46340-6D6B-F29B-4402-04E417EC4C9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7168198-C323-9CC4-4014-CA4FC9DC361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32</a:t>
            </a:fld>
            <a:endParaRPr lang="en-US"/>
          </a:p>
        </p:txBody>
      </p:sp>
      <p:grpSp>
        <p:nvGrpSpPr>
          <p:cNvPr id="10" name="Group 9">
            <a:extLst>
              <a:ext uri="{FF2B5EF4-FFF2-40B4-BE49-F238E27FC236}">
                <a16:creationId xmlns:a16="http://schemas.microsoft.com/office/drawing/2014/main" id="{21DEE629-92D1-A72C-9343-ED3A662D379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F884A34B-5457-918E-F7BB-BDDF9D88803B}"/>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0D3D6CD-721E-B5F9-AD04-651F5359EEAC}"/>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sp>
        <p:nvSpPr>
          <p:cNvPr id="2" name="Rectangle 1">
            <a:extLst>
              <a:ext uri="{FF2B5EF4-FFF2-40B4-BE49-F238E27FC236}">
                <a16:creationId xmlns:a16="http://schemas.microsoft.com/office/drawing/2014/main" id="{B5250F8B-2B43-76E4-AEBF-D22296CAD716}"/>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a:extLst>
              <a:ext uri="{FF2B5EF4-FFF2-40B4-BE49-F238E27FC236}">
                <a16:creationId xmlns:a16="http://schemas.microsoft.com/office/drawing/2014/main" id="{A7913140-2C9D-2FCA-57C5-7A8A4644BEAD}"/>
              </a:ext>
            </a:extLst>
          </p:cNvPr>
          <p:cNvPicPr>
            <a:picLocks noChangeAspect="1"/>
          </p:cNvPicPr>
          <p:nvPr/>
        </p:nvPicPr>
        <p:blipFill>
          <a:blip r:embed="rId5"/>
          <a:stretch>
            <a:fillRect/>
          </a:stretch>
        </p:blipFill>
        <p:spPr>
          <a:xfrm>
            <a:off x="888350" y="926026"/>
            <a:ext cx="6102001" cy="4789361"/>
          </a:xfrm>
          <a:prstGeom prst="rect">
            <a:avLst/>
          </a:prstGeom>
        </p:spPr>
      </p:pic>
      <p:pic>
        <p:nvPicPr>
          <p:cNvPr id="7" name="Picture 6">
            <a:extLst>
              <a:ext uri="{FF2B5EF4-FFF2-40B4-BE49-F238E27FC236}">
                <a16:creationId xmlns:a16="http://schemas.microsoft.com/office/drawing/2014/main" id="{415A8374-3FE2-375F-C817-6C9A741D398A}"/>
              </a:ext>
            </a:extLst>
          </p:cNvPr>
          <p:cNvPicPr>
            <a:picLocks noChangeAspect="1"/>
          </p:cNvPicPr>
          <p:nvPr/>
        </p:nvPicPr>
        <p:blipFill>
          <a:blip r:embed="rId6"/>
          <a:stretch>
            <a:fillRect/>
          </a:stretch>
        </p:blipFill>
        <p:spPr>
          <a:xfrm>
            <a:off x="7374195" y="969597"/>
            <a:ext cx="4394538" cy="4521580"/>
          </a:xfrm>
          <a:prstGeom prst="rect">
            <a:avLst/>
          </a:prstGeom>
        </p:spPr>
      </p:pic>
    </p:spTree>
    <p:extLst>
      <p:ext uri="{BB962C8B-B14F-4D97-AF65-F5344CB8AC3E}">
        <p14:creationId xmlns:p14="http://schemas.microsoft.com/office/powerpoint/2010/main" val="3625293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2619F-CF5D-FB22-25F1-8D796C213FA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C3E8A415-B5C5-6785-4386-6163CE6700A0}"/>
              </a:ext>
            </a:extLst>
          </p:cNvPr>
          <p:cNvSpPr>
            <a:spLocks noGrp="1"/>
          </p:cNvSpPr>
          <p:nvPr>
            <p:ph type="ctrTitle"/>
          </p:nvPr>
        </p:nvSpPr>
        <p:spPr>
          <a:xfrm>
            <a:off x="201921" y="200665"/>
            <a:ext cx="10665804" cy="659028"/>
          </a:xfrm>
        </p:spPr>
        <p:txBody>
          <a:bodyPr>
            <a:normAutofit/>
          </a:bodyPr>
          <a:lstStyle/>
          <a:p>
            <a:r>
              <a:rPr lang="en-US" b="1" kern="100">
                <a:latin typeface="Aptos"/>
                <a:ea typeface="+mj-lt"/>
                <a:cs typeface="Times New Roman"/>
              </a:rPr>
              <a:t>Tools and Technologies</a:t>
            </a:r>
            <a:endParaRPr lang="en-US"/>
          </a:p>
        </p:txBody>
      </p:sp>
      <p:sp>
        <p:nvSpPr>
          <p:cNvPr id="24" name="Text Placeholder 23">
            <a:extLst>
              <a:ext uri="{FF2B5EF4-FFF2-40B4-BE49-F238E27FC236}">
                <a16:creationId xmlns:a16="http://schemas.microsoft.com/office/drawing/2014/main" id="{4626A02D-62A9-FD08-489E-50B533F134C2}"/>
              </a:ext>
            </a:extLst>
          </p:cNvPr>
          <p:cNvSpPr>
            <a:spLocks noGrp="1"/>
          </p:cNvSpPr>
          <p:nvPr>
            <p:ph sz="quarter" idx="17"/>
          </p:nvPr>
        </p:nvSpPr>
        <p:spPr>
          <a:xfrm>
            <a:off x="511277" y="1359529"/>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9CB8AF7-19E1-FDF7-C307-34C73D80119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700E354-6085-335E-791F-4C9BBDBE85A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ED43832-E174-DCC8-1D88-8AE8923BFC6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33</a:t>
            </a:fld>
            <a:endParaRPr lang="en-US"/>
          </a:p>
        </p:txBody>
      </p:sp>
      <p:grpSp>
        <p:nvGrpSpPr>
          <p:cNvPr id="10" name="Group 9">
            <a:extLst>
              <a:ext uri="{FF2B5EF4-FFF2-40B4-BE49-F238E27FC236}">
                <a16:creationId xmlns:a16="http://schemas.microsoft.com/office/drawing/2014/main" id="{D6A2826C-4F1B-2E50-5CB0-7A586DFD2184}"/>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83CA5EAD-EEE1-6F8D-4CAF-3D96DBB3337C}"/>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89AFCA1-8382-C978-269F-69857238A37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467D0A1E-C83E-B146-26AD-9DD34E66073C}"/>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descr="A blue and yellow snake logo&#10;&#10;Description automatically generated">
            <a:extLst>
              <a:ext uri="{FF2B5EF4-FFF2-40B4-BE49-F238E27FC236}">
                <a16:creationId xmlns:a16="http://schemas.microsoft.com/office/drawing/2014/main" id="{7F6EDB9F-938C-CDC9-C9FA-70A58FBE4BBB}"/>
              </a:ext>
            </a:extLst>
          </p:cNvPr>
          <p:cNvPicPr>
            <a:picLocks noChangeAspect="1"/>
          </p:cNvPicPr>
          <p:nvPr/>
        </p:nvPicPr>
        <p:blipFill>
          <a:blip r:embed="rId5"/>
          <a:srcRect l="1843" t="-420" r="5069" b="8509"/>
          <a:stretch/>
        </p:blipFill>
        <p:spPr>
          <a:xfrm>
            <a:off x="1552631" y="1337174"/>
            <a:ext cx="1897465" cy="2057315"/>
          </a:xfrm>
          <a:prstGeom prst="rect">
            <a:avLst/>
          </a:prstGeom>
        </p:spPr>
      </p:pic>
      <p:pic>
        <p:nvPicPr>
          <p:cNvPr id="5" name="Picture 4">
            <a:extLst>
              <a:ext uri="{FF2B5EF4-FFF2-40B4-BE49-F238E27FC236}">
                <a16:creationId xmlns:a16="http://schemas.microsoft.com/office/drawing/2014/main" id="{5093C124-1648-15CE-6C10-319ADD14F307}"/>
              </a:ext>
            </a:extLst>
          </p:cNvPr>
          <p:cNvPicPr>
            <a:picLocks noChangeAspect="1"/>
          </p:cNvPicPr>
          <p:nvPr/>
        </p:nvPicPr>
        <p:blipFill>
          <a:blip r:embed="rId6"/>
          <a:srcRect r="2922" b="7321"/>
          <a:stretch/>
        </p:blipFill>
        <p:spPr>
          <a:xfrm>
            <a:off x="1247127" y="4108868"/>
            <a:ext cx="2814690" cy="1519534"/>
          </a:xfrm>
          <a:prstGeom prst="rect">
            <a:avLst/>
          </a:prstGeom>
        </p:spPr>
      </p:pic>
      <p:sp>
        <p:nvSpPr>
          <p:cNvPr id="7" name="TextBox 4">
            <a:extLst>
              <a:ext uri="{FF2B5EF4-FFF2-40B4-BE49-F238E27FC236}">
                <a16:creationId xmlns:a16="http://schemas.microsoft.com/office/drawing/2014/main" id="{CC9E6381-5DC8-5A56-231A-19D41B96471A}"/>
              </a:ext>
            </a:extLst>
          </p:cNvPr>
          <p:cNvSpPr txBox="1"/>
          <p:nvPr/>
        </p:nvSpPr>
        <p:spPr>
          <a:xfrm>
            <a:off x="4819251" y="1455251"/>
            <a:ext cx="3429886"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Technologies</a:t>
            </a:r>
          </a:p>
          <a:p>
            <a:pPr marL="285750" indent="-285750">
              <a:buFont typeface="Arial"/>
              <a:buChar char="•"/>
            </a:pPr>
            <a:r>
              <a:rPr lang="en-US">
                <a:latin typeface="Times New Roman" panose="02020603050405020304" pitchFamily="18" charset="0"/>
                <a:ea typeface="+mn-lt"/>
                <a:cs typeface="Times New Roman" panose="02020603050405020304" pitchFamily="18" charset="0"/>
              </a:rPr>
              <a:t>TensorFlow</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a:latin typeface="Times New Roman" panose="02020603050405020304" pitchFamily="18" charset="0"/>
                <a:ea typeface="+mn-lt"/>
                <a:cs typeface="Times New Roman" panose="02020603050405020304" pitchFamily="18" charset="0"/>
              </a:rPr>
              <a:t>PyCharm</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a:latin typeface="Times New Roman" panose="02020603050405020304" pitchFamily="18" charset="0"/>
                <a:ea typeface="+mn-lt"/>
                <a:cs typeface="Times New Roman" panose="02020603050405020304" pitchFamily="18" charset="0"/>
              </a:rPr>
              <a:t>Flask</a:t>
            </a:r>
          </a:p>
          <a:p>
            <a:pPr marL="285750" indent="-285750">
              <a:buFont typeface="Arial"/>
              <a:buChar char="•"/>
            </a:pPr>
            <a:r>
              <a:rPr lang="en-US">
                <a:latin typeface="Times New Roman" panose="02020603050405020304" pitchFamily="18" charset="0"/>
                <a:ea typeface="+mn-lt"/>
                <a:cs typeface="Times New Roman" panose="02020603050405020304" pitchFamily="18" charset="0"/>
              </a:rPr>
              <a:t>Scikit-learn</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a:latin typeface="Times New Roman" panose="02020603050405020304" pitchFamily="18" charset="0"/>
                <a:ea typeface="+mn-lt"/>
                <a:cs typeface="Times New Roman" panose="02020603050405020304" pitchFamily="18" charset="0"/>
              </a:rPr>
              <a:t>Socket.IO</a:t>
            </a:r>
          </a:p>
          <a:p>
            <a:pPr marL="285750" indent="-285750">
              <a:buFont typeface="Arial"/>
              <a:buChar char="•"/>
            </a:pPr>
            <a:r>
              <a:rPr lang="en-US" err="1">
                <a:latin typeface="Times New Roman" panose="02020603050405020304" pitchFamily="18" charset="0"/>
                <a:cs typeface="Times New Roman" panose="02020603050405020304" pitchFamily="18" charset="0"/>
              </a:rPr>
              <a:t>Scapy</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Tools</a:t>
            </a:r>
            <a:endParaRPr lang="en-US" b="1">
              <a:latin typeface="Times New Roman" panose="02020603050405020304" pitchFamily="18" charset="0"/>
              <a:ea typeface="Cambria"/>
              <a:cs typeface="Times New Roman" panose="02020603050405020304" pitchFamily="18" charset="0"/>
            </a:endParaRPr>
          </a:p>
          <a:p>
            <a:pPr marL="285750" indent="-285750">
              <a:buFont typeface="Arial"/>
              <a:buChar char="•"/>
            </a:pPr>
            <a:r>
              <a:rPr lang="en-US">
                <a:latin typeface="Times New Roman" panose="02020603050405020304" pitchFamily="18" charset="0"/>
                <a:ea typeface="+mn-lt"/>
                <a:cs typeface="Times New Roman" panose="02020603050405020304" pitchFamily="18" charset="0"/>
              </a:rPr>
              <a:t>Kaggle</a:t>
            </a:r>
          </a:p>
          <a:p>
            <a:pPr marL="285750" indent="-285750">
              <a:buFont typeface="Arial"/>
              <a:buChar char="•"/>
            </a:pPr>
            <a:r>
              <a:rPr lang="en-US">
                <a:latin typeface="Times New Roman" panose="02020603050405020304" pitchFamily="18" charset="0"/>
                <a:ea typeface="+mn-lt"/>
                <a:cs typeface="Times New Roman" panose="02020603050405020304" pitchFamily="18" charset="0"/>
              </a:rPr>
              <a:t>Python</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err="1">
                <a:latin typeface="Times New Roman" panose="02020603050405020304" pitchFamily="18" charset="0"/>
                <a:ea typeface="+mn-lt"/>
                <a:cs typeface="Times New Roman" panose="02020603050405020304" pitchFamily="18" charset="0"/>
              </a:rPr>
              <a:t>Keras</a:t>
            </a:r>
            <a:endParaRPr lang="en-US">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a:latin typeface="Times New Roman" panose="02020603050405020304" pitchFamily="18" charset="0"/>
                <a:ea typeface="+mn-lt"/>
                <a:cs typeface="Times New Roman" panose="02020603050405020304" pitchFamily="18" charset="0"/>
              </a:rPr>
              <a:t>Np-cap</a:t>
            </a:r>
            <a:endParaRPr lang="en-US">
              <a:latin typeface="Times New Roman" panose="02020603050405020304" pitchFamily="18" charset="0"/>
              <a:cs typeface="Times New Roman" panose="02020603050405020304" pitchFamily="18" charset="0"/>
            </a:endParaRPr>
          </a:p>
          <a:p>
            <a:endParaRPr lang="en-US">
              <a:ea typeface="Cambria"/>
            </a:endParaRPr>
          </a:p>
        </p:txBody>
      </p:sp>
      <p:pic>
        <p:nvPicPr>
          <p:cNvPr id="11" name="Picture 10" descr="A black square with white letters&#10;&#10;Description automatically generated">
            <a:extLst>
              <a:ext uri="{FF2B5EF4-FFF2-40B4-BE49-F238E27FC236}">
                <a16:creationId xmlns:a16="http://schemas.microsoft.com/office/drawing/2014/main" id="{637E2235-9575-9508-6879-6EC4BCFE66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5066" y="1008537"/>
            <a:ext cx="2240502" cy="2240502"/>
          </a:xfrm>
          <a:prstGeom prst="rect">
            <a:avLst/>
          </a:prstGeom>
        </p:spPr>
      </p:pic>
      <p:pic>
        <p:nvPicPr>
          <p:cNvPr id="3" name="Picture 2" descr="File:Kaggle logo.png - Wikipedia">
            <a:extLst>
              <a:ext uri="{FF2B5EF4-FFF2-40B4-BE49-F238E27FC236}">
                <a16:creationId xmlns:a16="http://schemas.microsoft.com/office/drawing/2014/main" id="{849A2BA8-BBA4-501A-07FE-AA4C97D14162}"/>
              </a:ext>
            </a:extLst>
          </p:cNvPr>
          <p:cNvPicPr>
            <a:picLocks noChangeAspect="1"/>
          </p:cNvPicPr>
          <p:nvPr/>
        </p:nvPicPr>
        <p:blipFill>
          <a:blip r:embed="rId8"/>
          <a:stretch>
            <a:fillRect/>
          </a:stretch>
        </p:blipFill>
        <p:spPr>
          <a:xfrm>
            <a:off x="8539465" y="3932847"/>
            <a:ext cx="2828290" cy="1059815"/>
          </a:xfrm>
          <a:prstGeom prst="rect">
            <a:avLst/>
          </a:prstGeom>
        </p:spPr>
      </p:pic>
    </p:spTree>
    <p:extLst>
      <p:ext uri="{BB962C8B-B14F-4D97-AF65-F5344CB8AC3E}">
        <p14:creationId xmlns:p14="http://schemas.microsoft.com/office/powerpoint/2010/main" val="2570157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2E212-13A5-14D8-EE37-A5BA527052C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3C14740-31A0-42E7-1F78-EED5C69AEEA4}"/>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Functional Requirement</a:t>
            </a:r>
          </a:p>
        </p:txBody>
      </p:sp>
      <p:sp>
        <p:nvSpPr>
          <p:cNvPr id="24" name="Text Placeholder 23">
            <a:extLst>
              <a:ext uri="{FF2B5EF4-FFF2-40B4-BE49-F238E27FC236}">
                <a16:creationId xmlns:a16="http://schemas.microsoft.com/office/drawing/2014/main" id="{E81DABB6-E89D-DBBD-8C5E-D92F5B8C1DC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5B80236B-A5B9-195C-8A5C-FB74F46999CB}"/>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70CACB80-E790-1450-AAAE-D648D50D3BB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3ACFF1A-5222-9624-4DAF-7765D464A605}"/>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34</a:t>
            </a:fld>
            <a:endParaRPr lang="en-US"/>
          </a:p>
        </p:txBody>
      </p:sp>
      <p:grpSp>
        <p:nvGrpSpPr>
          <p:cNvPr id="10" name="Group 9">
            <a:extLst>
              <a:ext uri="{FF2B5EF4-FFF2-40B4-BE49-F238E27FC236}">
                <a16:creationId xmlns:a16="http://schemas.microsoft.com/office/drawing/2014/main" id="{9DD0BC76-1875-9445-393C-60CC9B1DB8E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4C60EA9C-95E8-334B-1C25-B4F948BD925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3B362E0-AA14-E6F5-FF91-CB07FB6D80A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EE23DF39-19AE-064F-12F2-4445DD6EE6C5}"/>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 Placeholder 23">
            <a:extLst>
              <a:ext uri="{FF2B5EF4-FFF2-40B4-BE49-F238E27FC236}">
                <a16:creationId xmlns:a16="http://schemas.microsoft.com/office/drawing/2014/main" id="{C3D85498-F04E-4BC8-6717-B9CB0993F1BC}"/>
              </a:ext>
            </a:extLst>
          </p:cNvPr>
          <p:cNvSpPr txBox="1">
            <a:spLocks/>
          </p:cNvSpPr>
          <p:nvPr/>
        </p:nvSpPr>
        <p:spPr>
          <a:xfrm>
            <a:off x="509963" y="1340857"/>
            <a:ext cx="10568306" cy="3073577"/>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panose="020B0604020202020204" pitchFamily="34" charset="0"/>
              <a:buChar char="•"/>
            </a:pPr>
            <a:endParaRPr lang="en-US" sz="2000">
              <a:latin typeface="Aptos"/>
            </a:endParaRPr>
          </a:p>
        </p:txBody>
      </p:sp>
      <p:sp>
        <p:nvSpPr>
          <p:cNvPr id="5" name="TextBox 4">
            <a:extLst>
              <a:ext uri="{FF2B5EF4-FFF2-40B4-BE49-F238E27FC236}">
                <a16:creationId xmlns:a16="http://schemas.microsoft.com/office/drawing/2014/main" id="{61766B69-8857-5496-C453-3A1A56E14AE8}"/>
              </a:ext>
            </a:extLst>
          </p:cNvPr>
          <p:cNvSpPr txBox="1"/>
          <p:nvPr/>
        </p:nvSpPr>
        <p:spPr>
          <a:xfrm>
            <a:off x="1113730" y="1488341"/>
            <a:ext cx="7253521" cy="3435812"/>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Real-Time Packet monitoring </a:t>
            </a:r>
          </a:p>
          <a:p>
            <a:pPr marL="285750" indent="-285750">
              <a:lnSpc>
                <a:spcPct val="2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Live Threat Classification Using Machine Learning</a:t>
            </a:r>
          </a:p>
          <a:p>
            <a:pPr marL="285750" indent="-285750">
              <a:lnSpc>
                <a:spcPct val="2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Continuous Feature Extraction &amp; Anomaly Detection</a:t>
            </a:r>
          </a:p>
          <a:p>
            <a:pPr marL="285750" indent="-285750">
              <a:lnSpc>
                <a:spcPct val="2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Real-Time Web-Based Dashboard for Live</a:t>
            </a:r>
          </a:p>
          <a:p>
            <a:pPr marL="285750" indent="-285750">
              <a:lnSpc>
                <a:spcPct val="2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Monitoring Performance Optimization &amp; Automatic Cleanup</a:t>
            </a:r>
          </a:p>
        </p:txBody>
      </p:sp>
    </p:spTree>
    <p:extLst>
      <p:ext uri="{BB962C8B-B14F-4D97-AF65-F5344CB8AC3E}">
        <p14:creationId xmlns:p14="http://schemas.microsoft.com/office/powerpoint/2010/main" val="232717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D2F39-B30D-9D5E-6C3C-0C705F4C97F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4FED1BD-349C-3849-52BB-3EA2F5CC280E}"/>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Non - Functional Requirement</a:t>
            </a:r>
          </a:p>
        </p:txBody>
      </p:sp>
      <p:sp>
        <p:nvSpPr>
          <p:cNvPr id="24" name="Text Placeholder 23">
            <a:extLst>
              <a:ext uri="{FF2B5EF4-FFF2-40B4-BE49-F238E27FC236}">
                <a16:creationId xmlns:a16="http://schemas.microsoft.com/office/drawing/2014/main" id="{7CBCE65C-3566-FAB1-AF18-9C26FC9120D8}"/>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58CAE990-7840-B72C-3FB5-7436FF15B2A6}"/>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72A65DB4-8BC2-B6C3-AD00-26F9DF5AD11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389F496-3500-B090-1DD9-1DCE2268CAA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35</a:t>
            </a:fld>
            <a:endParaRPr lang="en-US"/>
          </a:p>
        </p:txBody>
      </p:sp>
      <p:grpSp>
        <p:nvGrpSpPr>
          <p:cNvPr id="10" name="Group 9">
            <a:extLst>
              <a:ext uri="{FF2B5EF4-FFF2-40B4-BE49-F238E27FC236}">
                <a16:creationId xmlns:a16="http://schemas.microsoft.com/office/drawing/2014/main" id="{63519654-074C-3FF1-8730-9AA2395C1B2A}"/>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70583E4-17B4-682C-BD97-3351647D72FF}"/>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3DE3808-4708-DB58-5FDE-6A85BFC80D4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3D74608C-DD4F-9653-4342-4C6868F9D142}"/>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4" name="TextBox 3">
            <a:extLst>
              <a:ext uri="{FF2B5EF4-FFF2-40B4-BE49-F238E27FC236}">
                <a16:creationId xmlns:a16="http://schemas.microsoft.com/office/drawing/2014/main" id="{C34F3C27-72CD-5BAB-0ADB-D1CC71733B97}"/>
              </a:ext>
            </a:extLst>
          </p:cNvPr>
          <p:cNvSpPr txBox="1"/>
          <p:nvPr/>
        </p:nvSpPr>
        <p:spPr>
          <a:xfrm>
            <a:off x="1030865" y="1478073"/>
            <a:ext cx="3902953" cy="222394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Real-Time Performance </a:t>
            </a:r>
          </a:p>
          <a:p>
            <a:pPr marL="285750" indent="-285750">
              <a:lnSpc>
                <a:spcPct val="20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Scalability </a:t>
            </a:r>
          </a:p>
          <a:p>
            <a:pPr marL="285750" indent="-285750">
              <a:lnSpc>
                <a:spcPct val="20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User-Friendly Interface </a:t>
            </a:r>
          </a:p>
          <a:p>
            <a:pPr marL="285750" indent="-285750">
              <a:lnSpc>
                <a:spcPct val="20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Reliability and Availability</a:t>
            </a:r>
          </a:p>
        </p:txBody>
      </p:sp>
    </p:spTree>
    <p:extLst>
      <p:ext uri="{BB962C8B-B14F-4D97-AF65-F5344CB8AC3E}">
        <p14:creationId xmlns:p14="http://schemas.microsoft.com/office/powerpoint/2010/main" val="1067602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7D20-4BC8-A96E-8F0E-3650F434455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BFF901B-C8BD-40C2-90A8-4DFDF49A98F8}"/>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Commercialization</a:t>
            </a:r>
          </a:p>
        </p:txBody>
      </p:sp>
      <p:sp>
        <p:nvSpPr>
          <p:cNvPr id="24" name="Text Placeholder 23">
            <a:extLst>
              <a:ext uri="{FF2B5EF4-FFF2-40B4-BE49-F238E27FC236}">
                <a16:creationId xmlns:a16="http://schemas.microsoft.com/office/drawing/2014/main" id="{C2569061-464E-560A-8471-B522009B7CDA}"/>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CCE1F7FE-D38D-D8B1-FFB2-D9F44559917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91E699B4-5B8F-3C2F-92BA-9E24BDDE8C5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C6D3035-1BA7-A749-A5AE-0AE011FDB4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36</a:t>
            </a:fld>
            <a:endParaRPr lang="en-US"/>
          </a:p>
        </p:txBody>
      </p:sp>
      <p:grpSp>
        <p:nvGrpSpPr>
          <p:cNvPr id="10" name="Group 9">
            <a:extLst>
              <a:ext uri="{FF2B5EF4-FFF2-40B4-BE49-F238E27FC236}">
                <a16:creationId xmlns:a16="http://schemas.microsoft.com/office/drawing/2014/main" id="{3AAE98DF-1D25-8D44-951F-D18A874F20B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D69C2FB-4A36-BFF6-3216-CCD2FCC84B4D}"/>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4D16DD3-8D54-2845-E749-066BB0B3770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E74E617C-C79F-4F08-3A2E-F96D220FCE09}"/>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3" name="Content Placeholder 1">
            <a:extLst>
              <a:ext uri="{FF2B5EF4-FFF2-40B4-BE49-F238E27FC236}">
                <a16:creationId xmlns:a16="http://schemas.microsoft.com/office/drawing/2014/main" id="{FF75BA77-54FE-2DE7-005B-8155A0ECD9C5}"/>
              </a:ext>
            </a:extLst>
          </p:cNvPr>
          <p:cNvGraphicFramePr>
            <a:graphicFrameLocks noGrp="1"/>
          </p:cNvGraphicFramePr>
          <p:nvPr/>
        </p:nvGraphicFramePr>
        <p:xfrm>
          <a:off x="1394113" y="1057275"/>
          <a:ext cx="9403773" cy="4743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73832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574BA-3845-D0A1-1681-061BC920750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FF78965-1F54-9CA6-0E6C-09BC6750BDB7}"/>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Future Work</a:t>
            </a:r>
          </a:p>
        </p:txBody>
      </p:sp>
      <p:sp>
        <p:nvSpPr>
          <p:cNvPr id="24" name="Text Placeholder 23">
            <a:extLst>
              <a:ext uri="{FF2B5EF4-FFF2-40B4-BE49-F238E27FC236}">
                <a16:creationId xmlns:a16="http://schemas.microsoft.com/office/drawing/2014/main" id="{03FE7E86-C1D5-6859-1B17-392658D789E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pic>
        <p:nvPicPr>
          <p:cNvPr id="13" name="Graphic 12">
            <a:extLst>
              <a:ext uri="{FF2B5EF4-FFF2-40B4-BE49-F238E27FC236}">
                <a16:creationId xmlns:a16="http://schemas.microsoft.com/office/drawing/2014/main" id="{EA0ECBE3-D333-23AB-D8BD-4CA72B0F379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B974BB45-E10B-00EB-277A-4554084854C3}"/>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37</a:t>
            </a:fld>
            <a:endParaRPr lang="en-US"/>
          </a:p>
        </p:txBody>
      </p:sp>
      <p:grpSp>
        <p:nvGrpSpPr>
          <p:cNvPr id="10" name="Group 9">
            <a:extLst>
              <a:ext uri="{FF2B5EF4-FFF2-40B4-BE49-F238E27FC236}">
                <a16:creationId xmlns:a16="http://schemas.microsoft.com/office/drawing/2014/main" id="{99253B36-8777-7651-915F-D81CBE880CBC}"/>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7FE7EC4-BBA1-4873-0B6C-62B76898E703}"/>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D284E7A2-E978-C816-09D2-090B1D1AB3D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2" name="Rectangle 1">
            <a:extLst>
              <a:ext uri="{FF2B5EF4-FFF2-40B4-BE49-F238E27FC236}">
                <a16:creationId xmlns:a16="http://schemas.microsoft.com/office/drawing/2014/main" id="{38F709FD-ADE5-360C-F356-0AF904C48CE7}"/>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4" name="Diagram 3">
            <a:extLst>
              <a:ext uri="{FF2B5EF4-FFF2-40B4-BE49-F238E27FC236}">
                <a16:creationId xmlns:a16="http://schemas.microsoft.com/office/drawing/2014/main" id="{1A046DA2-F12C-95DD-2467-D9800949F46A}"/>
              </a:ext>
            </a:extLst>
          </p:cNvPr>
          <p:cNvGraphicFramePr/>
          <p:nvPr>
            <p:extLst>
              <p:ext uri="{D42A27DB-BD31-4B8C-83A1-F6EECF244321}">
                <p14:modId xmlns:p14="http://schemas.microsoft.com/office/powerpoint/2010/main" val="3622991491"/>
              </p:ext>
            </p:extLst>
          </p:nvPr>
        </p:nvGraphicFramePr>
        <p:xfrm>
          <a:off x="1097280" y="635000"/>
          <a:ext cx="6248400" cy="4968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2" name="Picture 141" descr="A person sitting at a desk looking at a diagram&#10;&#10;AI-generated content may be incorrect.">
            <a:extLst>
              <a:ext uri="{FF2B5EF4-FFF2-40B4-BE49-F238E27FC236}">
                <a16:creationId xmlns:a16="http://schemas.microsoft.com/office/drawing/2014/main" id="{48CEF162-E74F-F9C8-416D-036C86B90E5C}"/>
              </a:ext>
            </a:extLst>
          </p:cNvPr>
          <p:cNvPicPr>
            <a:picLocks noChangeAspect="1"/>
          </p:cNvPicPr>
          <p:nvPr/>
        </p:nvPicPr>
        <p:blipFill>
          <a:blip r:embed="rId10"/>
          <a:stretch>
            <a:fillRect/>
          </a:stretch>
        </p:blipFill>
        <p:spPr>
          <a:xfrm>
            <a:off x="8266112" y="2378392"/>
            <a:ext cx="3584575" cy="2619375"/>
          </a:xfrm>
          <a:prstGeom prst="rect">
            <a:avLst/>
          </a:prstGeom>
        </p:spPr>
      </p:pic>
    </p:spTree>
    <p:extLst>
      <p:ext uri="{BB962C8B-B14F-4D97-AF65-F5344CB8AC3E}">
        <p14:creationId xmlns:p14="http://schemas.microsoft.com/office/powerpoint/2010/main" val="3499242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7BEC7-3E2E-226F-2679-68485745DDF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72CCD05-A059-D038-802C-AF42A3480491}"/>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Gantt Chart</a:t>
            </a:r>
          </a:p>
        </p:txBody>
      </p:sp>
      <p:sp>
        <p:nvSpPr>
          <p:cNvPr id="24" name="Text Placeholder 23">
            <a:extLst>
              <a:ext uri="{FF2B5EF4-FFF2-40B4-BE49-F238E27FC236}">
                <a16:creationId xmlns:a16="http://schemas.microsoft.com/office/drawing/2014/main" id="{DD36174A-1B82-1379-15B2-0997D70F6496}"/>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2FCCBDD-3163-911D-E558-F60B50B38FCB}"/>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C5D13AF-EB4F-F32F-9F2B-9BC92DDCE89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DA8EF2B2-3470-6632-8E95-A97BF1174DA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38</a:t>
            </a:fld>
            <a:endParaRPr lang="en-US"/>
          </a:p>
        </p:txBody>
      </p:sp>
      <p:grpSp>
        <p:nvGrpSpPr>
          <p:cNvPr id="10" name="Group 9">
            <a:extLst>
              <a:ext uri="{FF2B5EF4-FFF2-40B4-BE49-F238E27FC236}">
                <a16:creationId xmlns:a16="http://schemas.microsoft.com/office/drawing/2014/main" id="{736F31E9-F502-36F7-6918-E5A2627DACF8}"/>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A91F9912-FA38-5D57-2D79-4F14DF24FD91}"/>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6778990-A0FE-13CE-E98C-2ED0BC702A9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094439E8-C2B0-FB3A-CE4A-B352663DCB92}"/>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graph showing a bar chart&#10;&#10;Description automatically generated">
            <a:extLst>
              <a:ext uri="{FF2B5EF4-FFF2-40B4-BE49-F238E27FC236}">
                <a16:creationId xmlns:a16="http://schemas.microsoft.com/office/drawing/2014/main" id="{569723A2-5B9E-6BDC-30C3-6738B41D7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252" y="1024540"/>
            <a:ext cx="7217055" cy="4790320"/>
          </a:xfrm>
          <a:prstGeom prst="rect">
            <a:avLst/>
          </a:prstGeom>
        </p:spPr>
      </p:pic>
    </p:spTree>
    <p:extLst>
      <p:ext uri="{BB962C8B-B14F-4D97-AF65-F5344CB8AC3E}">
        <p14:creationId xmlns:p14="http://schemas.microsoft.com/office/powerpoint/2010/main" val="4263019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503A5-D992-C99C-0A44-E9865A16E4E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E93CA9C-1558-5EC7-AC72-D6AFB63E6DC5}"/>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References</a:t>
            </a:r>
          </a:p>
        </p:txBody>
      </p:sp>
      <p:sp>
        <p:nvSpPr>
          <p:cNvPr id="24" name="Text Placeholder 23">
            <a:extLst>
              <a:ext uri="{FF2B5EF4-FFF2-40B4-BE49-F238E27FC236}">
                <a16:creationId xmlns:a16="http://schemas.microsoft.com/office/drawing/2014/main" id="{8815E75A-A679-0688-3F88-0814D210C307}"/>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A4BD843-A9B1-9CC1-0A94-B8A51C4926B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05ACC07-9AB5-6F9E-437C-1526F9D7D5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710BAEA-9509-C635-3F44-3C1CBAD77EF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39</a:t>
            </a:fld>
            <a:endParaRPr lang="en-US"/>
          </a:p>
        </p:txBody>
      </p:sp>
      <p:pic>
        <p:nvPicPr>
          <p:cNvPr id="8" name="Picture 5">
            <a:extLst>
              <a:ext uri="{FF2B5EF4-FFF2-40B4-BE49-F238E27FC236}">
                <a16:creationId xmlns:a16="http://schemas.microsoft.com/office/drawing/2014/main" id="{0760F4FC-1CB1-E501-8EDF-8BDE6D0CBD4E}"/>
              </a:ext>
            </a:extLst>
          </p:cNvPr>
          <p:cNvPicPr>
            <a:picLocks noChangeAspect="1"/>
          </p:cNvPicPr>
          <p:nvPr/>
        </p:nvPicPr>
        <p:blipFill>
          <a:blip r:embed="rId5"/>
          <a:stretch>
            <a:fillRect/>
          </a:stretch>
        </p:blipFill>
        <p:spPr>
          <a:xfrm>
            <a:off x="0" y="6184643"/>
            <a:ext cx="3767784" cy="673479"/>
          </a:xfrm>
          <a:prstGeom prst="rect">
            <a:avLst/>
          </a:prstGeom>
        </p:spPr>
      </p:pic>
      <p:sp>
        <p:nvSpPr>
          <p:cNvPr id="2" name="Rectangle 1">
            <a:extLst>
              <a:ext uri="{FF2B5EF4-FFF2-40B4-BE49-F238E27FC236}">
                <a16:creationId xmlns:a16="http://schemas.microsoft.com/office/drawing/2014/main" id="{516B91EB-23D9-739E-9B41-CFBE89C3EC6C}"/>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14" name="TextBox 13">
            <a:extLst>
              <a:ext uri="{FF2B5EF4-FFF2-40B4-BE49-F238E27FC236}">
                <a16:creationId xmlns:a16="http://schemas.microsoft.com/office/drawing/2014/main" id="{828D3D0C-5AAA-30DB-676A-79ED81340EBF}"/>
              </a:ext>
            </a:extLst>
          </p:cNvPr>
          <p:cNvSpPr txBox="1"/>
          <p:nvPr/>
        </p:nvSpPr>
        <p:spPr>
          <a:xfrm>
            <a:off x="294656" y="1019043"/>
            <a:ext cx="11393867" cy="5078313"/>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[1] Manoharan and M. Sarker, “REVOLUTIONIZING CYBERSECURITY: UNLEASHING THE POWER OF ARTIFICIAL INTELLIGENCE AND MACHINE LEARNING FOR NEXT- GENERATION THREAT DETECTION,” International Research Journal of Modernization in Engineering Technology and Science, vol. 4, pp. 2151–2164, Apr. 2022</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[2] “An Automated Intrusion Detection and Prevention Model for Enhanced Network Security and Threat Assessment", 2023.https://www.ijcna.org/abstract.php?id=3038</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[3]"Real-Time Monitoring of Network Devices: Its Effectiveness in Enhancing Network Security</a:t>
            </a:r>
          </a:p>
          <a:p>
            <a:r>
              <a:rPr lang="en-US">
                <a:latin typeface="Times New Roman" panose="02020603050405020304" pitchFamily="18" charset="0"/>
                <a:cs typeface="Times New Roman" panose="02020603050405020304" pitchFamily="18" charset="0"/>
              </a:rPr>
              <a:t>https://www.researchgate.net/publication/349817804_RealTime_Monitoring_of_Network_Devices_Its_Effectiveness_in_Enhancing_Network_Security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[4] "Anomaly-Based Intrusion Detection Using Machine Learning: An Ensemble Approach", https://www.researchgate.net/publication/364437088_Anomaly-Based_Intrusion_Detection_Using_Machine_Learning_An_Ensemble_Approach  </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[5]"Networks Security models Scalability Analysis" https://www.researchgate.net/publication/351584115_Networks_Security_models_Scalability_Analysis</a:t>
            </a:r>
          </a:p>
        </p:txBody>
      </p:sp>
    </p:spTree>
    <p:extLst>
      <p:ext uri="{BB962C8B-B14F-4D97-AF65-F5344CB8AC3E}">
        <p14:creationId xmlns:p14="http://schemas.microsoft.com/office/powerpoint/2010/main" val="42749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3172719" y="1028388"/>
            <a:ext cx="4446237" cy="802640"/>
          </a:xfrm>
        </p:spPr>
        <p:txBody>
          <a:bodyPr>
            <a:normAutofit fontScale="90000"/>
          </a:bodyPr>
          <a:lstStyle/>
          <a:p>
            <a:r>
              <a:rPr lang="en-US" sz="3600" b="1">
                <a:effectLst/>
                <a:ea typeface="Aptos" panose="020B0004020202020204" pitchFamily="34" charset="0"/>
                <a:cs typeface="Times New Roman"/>
              </a:rPr>
              <a:t>Research Problem</a:t>
            </a:r>
            <a:br>
              <a:rPr lang="en-US" sz="3600">
                <a:cs typeface="Times New Roman"/>
              </a:rPr>
            </a:br>
            <a:endParaRPr lang="en-US"/>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1387397" y="1434228"/>
            <a:ext cx="7317925" cy="4259928"/>
          </a:xfrm>
        </p:spPr>
        <p:txBody>
          <a:bodyPr vert="horz" lIns="0" tIns="45720" rIns="0" bIns="45720" rtlCol="0" anchor="t">
            <a:normAutofit/>
          </a:bodyPr>
          <a:lstStyle/>
          <a:p>
            <a:pPr algn="just">
              <a:lnSpc>
                <a:spcPct val="150000"/>
              </a:lnSpc>
            </a:pPr>
            <a:r>
              <a:rPr lang="en-US" sz="2000">
                <a:solidFill>
                  <a:schemeClr val="tx1"/>
                </a:solidFill>
                <a:latin typeface="Times New Roman" panose="02020603050405020304" pitchFamily="18" charset="0"/>
                <a:cs typeface="Times New Roman" panose="02020603050405020304" pitchFamily="18" charset="0"/>
              </a:rPr>
              <a:t>Organizations face increasingly complex and sophisticated cyber threats that traditional Security Operations Centers (SOCs) struggle to manage. NextGen SOCs must utilize deep learning to enhance threat profiling and prediction. However, integrating diverse data sources, adapting to evolving threats, ensuring scalability, and maintaining ethical standards present significant challenges. This research aims to develop advanced deep learning models to accurately profile and predict organizational threats, addressing these critical challenges to improve organizational security.</a:t>
            </a:r>
            <a:endParaRPr lang="en-US">
              <a:latin typeface="Times New Roman" panose="02020603050405020304" pitchFamily="18" charset="0"/>
              <a:cs typeface="Times New Roman" panose="02020603050405020304" pitchFamily="18" charset="0"/>
            </a:endParaRPr>
          </a:p>
          <a:p>
            <a:endParaRPr lang="en-US"/>
          </a:p>
          <a:p>
            <a:endParaRPr lang="en-US"/>
          </a:p>
          <a:p>
            <a:endParaRPr lang="en-US"/>
          </a:p>
        </p:txBody>
      </p:sp>
      <p:sp>
        <p:nvSpPr>
          <p:cNvPr id="12" name="Freeform: Shape 11">
            <a:extLst>
              <a:ext uri="{FF2B5EF4-FFF2-40B4-BE49-F238E27FC236}">
                <a16:creationId xmlns:a16="http://schemas.microsoft.com/office/drawing/2014/main" id="{8E0361FF-8051-81E5-EE16-8287DBCB4CE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DA14D0C-D09F-6C92-D419-A9CB71C97F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Tree>
    <p:extLst>
      <p:ext uri="{BB962C8B-B14F-4D97-AF65-F5344CB8AC3E}">
        <p14:creationId xmlns:p14="http://schemas.microsoft.com/office/powerpoint/2010/main" val="414519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a:extLst>
            <a:ext uri="{FF2B5EF4-FFF2-40B4-BE49-F238E27FC236}">
              <a16:creationId xmlns:a16="http://schemas.microsoft.com/office/drawing/2014/main" id="{7F5BD3FA-8476-18C3-3512-FC2C5BAD85F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9154129-08F9-659F-063E-9B82DDD17E0F}"/>
              </a:ext>
            </a:extLst>
          </p:cNvPr>
          <p:cNvSpPr>
            <a:spLocks noGrp="1"/>
          </p:cNvSpPr>
          <p:nvPr>
            <p:ph type="ctrTitle"/>
          </p:nvPr>
        </p:nvSpPr>
        <p:spPr>
          <a:xfrm>
            <a:off x="2567600" y="2431477"/>
            <a:ext cx="9496580" cy="1518315"/>
          </a:xfrm>
        </p:spPr>
        <p:txBody>
          <a:bodyPr>
            <a:noAutofit/>
          </a:bodyPr>
          <a:lstStyle/>
          <a:p>
            <a:r>
              <a:rPr lang="en-US" sz="5400">
                <a:latin typeface="Adobe Devanagari"/>
              </a:rPr>
              <a:t>Organizational Threat profiling with Human behavior analysis </a:t>
            </a:r>
            <a:endParaRPr lang="en-US" sz="5400"/>
          </a:p>
        </p:txBody>
      </p:sp>
      <p:sp>
        <p:nvSpPr>
          <p:cNvPr id="14" name="Subtitle 13">
            <a:extLst>
              <a:ext uri="{FF2B5EF4-FFF2-40B4-BE49-F238E27FC236}">
                <a16:creationId xmlns:a16="http://schemas.microsoft.com/office/drawing/2014/main" id="{5E868CAD-3FE7-4606-01D7-485ADD028CFF}"/>
              </a:ext>
            </a:extLst>
          </p:cNvPr>
          <p:cNvSpPr>
            <a:spLocks noGrp="1"/>
          </p:cNvSpPr>
          <p:nvPr>
            <p:ph type="subTitle" idx="1"/>
          </p:nvPr>
        </p:nvSpPr>
        <p:spPr>
          <a:xfrm>
            <a:off x="6977634" y="4264771"/>
            <a:ext cx="4786877" cy="763899"/>
          </a:xfrm>
        </p:spPr>
        <p:txBody>
          <a:bodyPr>
            <a:normAutofit/>
          </a:bodyPr>
          <a:lstStyle/>
          <a:p>
            <a:r>
              <a:rPr lang="en-US" sz="2800" b="0">
                <a:latin typeface="Adobe Devanagari"/>
              </a:rPr>
              <a:t>IT21298608|Senevirathna D.H.</a:t>
            </a:r>
            <a:endParaRPr lang="en-US" sz="2800" b="0">
              <a:effectLst/>
              <a:latin typeface="Adobe Devanagari"/>
              <a:ea typeface="DengXian"/>
            </a:endParaRPr>
          </a:p>
        </p:txBody>
      </p:sp>
      <p:sp>
        <p:nvSpPr>
          <p:cNvPr id="3" name="Text Placeholder 2">
            <a:extLst>
              <a:ext uri="{FF2B5EF4-FFF2-40B4-BE49-F238E27FC236}">
                <a16:creationId xmlns:a16="http://schemas.microsoft.com/office/drawing/2014/main" id="{9D7B4A57-54BD-FFB9-466E-FDF4006C87EF}"/>
              </a:ext>
            </a:extLst>
          </p:cNvPr>
          <p:cNvSpPr>
            <a:spLocks noGrp="1"/>
          </p:cNvSpPr>
          <p:nvPr>
            <p:ph type="body" sz="quarter" idx="12"/>
          </p:nvPr>
        </p:nvSpPr>
        <p:spPr>
          <a:xfrm>
            <a:off x="7105981" y="5013146"/>
            <a:ext cx="3444033" cy="397473"/>
          </a:xfrm>
        </p:spPr>
        <p:txBody>
          <a:bodyPr>
            <a:normAutofit/>
          </a:bodyPr>
          <a:lstStyle/>
          <a:p>
            <a:pPr marL="0" indent="0">
              <a:buNone/>
            </a:pPr>
            <a:r>
              <a:rPr lang="en-US" sz="2000" b="0">
                <a:latin typeface="Cambria"/>
                <a:ea typeface="Cambria"/>
              </a:rPr>
              <a:t>specialize in cybersecurity</a:t>
            </a:r>
            <a:endParaRPr lang="en-US" sz="2000"/>
          </a:p>
        </p:txBody>
      </p:sp>
      <p:cxnSp>
        <p:nvCxnSpPr>
          <p:cNvPr id="16" name="Straight Connector 15">
            <a:extLst>
              <a:ext uri="{FF2B5EF4-FFF2-40B4-BE49-F238E27FC236}">
                <a16:creationId xmlns:a16="http://schemas.microsoft.com/office/drawing/2014/main" id="{009E10CE-E685-32F1-B8AD-FBE310B9B3F8}"/>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43B2E440-2979-1132-555F-AAE3702D1663}"/>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pic>
        <p:nvPicPr>
          <p:cNvPr id="5" name="Picture 4" descr="A close-up of a person&#10;&#10;Description automatically generated">
            <a:extLst>
              <a:ext uri="{FF2B5EF4-FFF2-40B4-BE49-F238E27FC236}">
                <a16:creationId xmlns:a16="http://schemas.microsoft.com/office/drawing/2014/main" id="{7702E41C-A81D-7227-6D9E-809A83CB7817}"/>
              </a:ext>
            </a:extLst>
          </p:cNvPr>
          <p:cNvPicPr>
            <a:picLocks noChangeAspect="1"/>
          </p:cNvPicPr>
          <p:nvPr/>
        </p:nvPicPr>
        <p:blipFill>
          <a:blip r:embed="rId2"/>
          <a:stretch>
            <a:fillRect/>
          </a:stretch>
        </p:blipFill>
        <p:spPr>
          <a:xfrm>
            <a:off x="127820" y="100001"/>
            <a:ext cx="1822122" cy="2331476"/>
          </a:xfrm>
          <a:prstGeom prst="rect">
            <a:avLst/>
          </a:prstGeom>
        </p:spPr>
      </p:pic>
    </p:spTree>
    <p:extLst>
      <p:ext uri="{BB962C8B-B14F-4D97-AF65-F5344CB8AC3E}">
        <p14:creationId xmlns:p14="http://schemas.microsoft.com/office/powerpoint/2010/main" val="98541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9C66-9604-40FF-6D5F-A7042E329AA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40F7E945-FDFE-AB23-76F8-DAE1CA73DC68}"/>
              </a:ext>
            </a:extLst>
          </p:cNvPr>
          <p:cNvSpPr>
            <a:spLocks noGrp="1"/>
          </p:cNvSpPr>
          <p:nvPr>
            <p:ph type="ctrTitle"/>
          </p:nvPr>
        </p:nvSpPr>
        <p:spPr>
          <a:xfrm>
            <a:off x="805542" y="287272"/>
            <a:ext cx="2650248" cy="1423387"/>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Overview</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988DAC36-946A-537A-B659-A87014CE09FE}"/>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4490C28-D517-402A-AE26-4814E4C546F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F7EC4248-0E4D-58E7-2AF5-FF2D9F0B5C7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C6CF8404-517F-A808-360C-0D41958EEF29}"/>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38A23DBD-C443-4E34-26D9-F5F79FA0C37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0C767BD-74DE-8A67-0C1B-3F3C4ADB9F56}"/>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altLang="en-US" sz="1400" b="1">
                  <a:solidFill>
                    <a:srgbClr val="000000"/>
                  </a:solidFill>
                  <a:latin typeface="Arial"/>
                  <a:cs typeface="Arial"/>
                </a:rPr>
                <a:t>19/03/2025</a:t>
              </a:r>
              <a:endPar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2" name="TextBox 1">
            <a:extLst>
              <a:ext uri="{FF2B5EF4-FFF2-40B4-BE49-F238E27FC236}">
                <a16:creationId xmlns:a16="http://schemas.microsoft.com/office/drawing/2014/main" id="{90AF9324-2FCB-EEA4-7E44-0AAC87484CF1}"/>
              </a:ext>
            </a:extLst>
          </p:cNvPr>
          <p:cNvSpPr txBox="1"/>
          <p:nvPr/>
        </p:nvSpPr>
        <p:spPr>
          <a:xfrm>
            <a:off x="805542" y="1269463"/>
            <a:ext cx="9389806" cy="3903954"/>
          </a:xfrm>
          <a:prstGeom prst="rect">
            <a:avLst/>
          </a:prstGeom>
          <a:noFill/>
        </p:spPr>
        <p:txBody>
          <a:bodyPr wrap="square" lIns="91440" tIns="45720" rIns="91440" bIns="45720" rtlCol="0" anchor="t">
            <a:spAutoFit/>
          </a:bodyPr>
          <a:lstStyle/>
          <a:p>
            <a:pPr>
              <a:lnSpc>
                <a:spcPct val="150000"/>
              </a:lnSpc>
            </a:pPr>
            <a:r>
              <a:rPr lang="en-US" sz="2400" kern="100">
                <a:latin typeface="Times New Roman"/>
                <a:ea typeface="+mn-lt"/>
                <a:cs typeface="+mn-lt"/>
              </a:rPr>
              <a:t>Human behavior analysis is used to detect insider threats by studying user activities, logon patterns, device usage, and personality traits. The process involves collecting and preprocessing data, training machine learning models like CNN (Convolutional Neural Network) and Random Forest and combining their predictions using ensemble learning for better accuracy. This system can help organizations detect insider threats in real-time, reducing security risks and preventing data breaches.</a:t>
            </a:r>
            <a:r>
              <a:rPr lang="en-US" sz="2000" kern="100">
                <a:latin typeface="Times New Roman"/>
                <a:ea typeface="+mn-lt"/>
                <a:cs typeface="+mn-lt"/>
              </a:rPr>
              <a:t> </a:t>
            </a:r>
            <a:endParaRPr lang="en-US" sz="2000">
              <a:latin typeface="Times New Roman"/>
              <a:cs typeface="Times New Roman"/>
            </a:endParaRPr>
          </a:p>
        </p:txBody>
      </p:sp>
      <p:sp>
        <p:nvSpPr>
          <p:cNvPr id="3" name="Rectangle 2">
            <a:extLst>
              <a:ext uri="{FF2B5EF4-FFF2-40B4-BE49-F238E27FC236}">
                <a16:creationId xmlns:a16="http://schemas.microsoft.com/office/drawing/2014/main" id="{D241B46A-E537-3F27-2CA2-84DB704663E4}"/>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198148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90616-5E71-86AD-AE68-0B41B54E359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1E79422-D83D-2F24-19C1-832AB04396ED}"/>
              </a:ext>
            </a:extLst>
          </p:cNvPr>
          <p:cNvSpPr>
            <a:spLocks noGrp="1"/>
          </p:cNvSpPr>
          <p:nvPr>
            <p:ph type="ctrTitle"/>
          </p:nvPr>
        </p:nvSpPr>
        <p:spPr>
          <a:xfrm>
            <a:off x="805542" y="287272"/>
            <a:ext cx="3937410" cy="1423387"/>
          </a:xfrm>
        </p:spPr>
        <p:txBody>
          <a:bodyPr>
            <a:normAutofit fontScale="90000"/>
          </a:bodyPr>
          <a:lstStyle/>
          <a:p>
            <a:r>
              <a:rPr lang="en-US" b="1">
                <a:latin typeface="Aptos"/>
                <a:cs typeface="Times New Roman"/>
              </a:rPr>
              <a:t>Research Problem</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F4FB5B8F-E024-DD8C-466E-F4B24B4279AC}"/>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3A7410D-6D24-74F3-10FD-104BF963E6C1}"/>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7FFEFE6-6532-30FB-645E-35B5B98C755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2B2D1D3B-C6E3-3E87-2456-CFD8758453C5}"/>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345980F6-79F8-096F-3B9A-F9005D633BC9}"/>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E0E15D5-C918-FA77-479D-CB5C4DD2FA6B}"/>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AE02D71B-22F9-63AA-0E9F-C405237BFAB1}"/>
              </a:ext>
            </a:extLst>
          </p:cNvPr>
          <p:cNvSpPr txBox="1"/>
          <p:nvPr/>
        </p:nvSpPr>
        <p:spPr>
          <a:xfrm>
            <a:off x="805542" y="1604743"/>
            <a:ext cx="9389806" cy="3349956"/>
          </a:xfrm>
          <a:prstGeom prst="rect">
            <a:avLst/>
          </a:prstGeom>
          <a:noFill/>
        </p:spPr>
        <p:txBody>
          <a:bodyPr wrap="square" lIns="91440" tIns="45720" rIns="91440" bIns="45720" rtlCol="0" anchor="t">
            <a:spAutoFit/>
          </a:bodyPr>
          <a:lstStyle/>
          <a:p>
            <a:pPr>
              <a:lnSpc>
                <a:spcPct val="150000"/>
              </a:lnSpc>
            </a:pPr>
            <a:r>
              <a:rPr lang="en-US" sz="2400" kern="100">
                <a:latin typeface="Times New Roman"/>
                <a:ea typeface="+mn-lt"/>
                <a:cs typeface="+mn-lt"/>
              </a:rPr>
              <a:t>Organizations find it difficult to detect insider threats because traditional security systems are mainly designed to prevent external attacks. These systems often fail to identify risks from authorized users who may misuse their access. To address this issue, there is a need for deep learning approach that can analyze user behavior, detect unusual activities, and predict potential insider threats.</a:t>
            </a:r>
            <a:endParaRPr lang="en-US" sz="2400">
              <a:latin typeface="Times New Roman"/>
            </a:endParaRPr>
          </a:p>
        </p:txBody>
      </p:sp>
      <p:sp>
        <p:nvSpPr>
          <p:cNvPr id="3" name="Rectangle 2">
            <a:extLst>
              <a:ext uri="{FF2B5EF4-FFF2-40B4-BE49-F238E27FC236}">
                <a16:creationId xmlns:a16="http://schemas.microsoft.com/office/drawing/2014/main" id="{0FCDA74B-875E-D1AD-4F36-6785218AD0F1}"/>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3408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EB035-743A-1405-4C37-8008C51A09E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3E0C2C5-C42E-13A7-2903-662BC20B94F2}"/>
              </a:ext>
            </a:extLst>
          </p:cNvPr>
          <p:cNvSpPr>
            <a:spLocks noGrp="1"/>
          </p:cNvSpPr>
          <p:nvPr>
            <p:ph type="ctrTitle"/>
          </p:nvPr>
        </p:nvSpPr>
        <p:spPr>
          <a:xfrm>
            <a:off x="805542" y="287272"/>
            <a:ext cx="3937410" cy="1423387"/>
          </a:xfrm>
        </p:spPr>
        <p:txBody>
          <a:bodyPr>
            <a:normAutofit/>
          </a:bodyPr>
          <a:lstStyle/>
          <a:p>
            <a:r>
              <a:rPr lang="en-US">
                <a:cs typeface="Times New Roman"/>
              </a:rPr>
              <a:t> </a:t>
            </a:r>
            <a:r>
              <a:rPr lang="en-US" b="1">
                <a:latin typeface="Aptos"/>
                <a:cs typeface="Times New Roman"/>
              </a:rPr>
              <a:t>Objectives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2C5E0FEF-0805-7596-B1D8-B7B1E828F4D3}"/>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DCD3243B-B767-EBB4-0D07-64C4DAF03CF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D3D4603-0C42-D012-69B5-EB3E6FF45CF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84A4E815-86F7-1994-BD85-90BC82026A53}"/>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2538CC17-2D28-DB27-FC05-689362B70CB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3C0DF4B-D233-5E59-7276-8F521BB37754}"/>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1327DF4B-3D27-FF97-6647-7C1268BA9CBA}"/>
              </a:ext>
            </a:extLst>
          </p:cNvPr>
          <p:cNvSpPr txBox="1"/>
          <p:nvPr/>
        </p:nvSpPr>
        <p:spPr>
          <a:xfrm>
            <a:off x="805542" y="1178023"/>
            <a:ext cx="9389806" cy="4396396"/>
          </a:xfrm>
          <a:prstGeom prst="rect">
            <a:avLst/>
          </a:prstGeom>
          <a:noFill/>
        </p:spPr>
        <p:txBody>
          <a:bodyPr wrap="square" lIns="91440" tIns="45720" rIns="91440" bIns="45720" rtlCol="0" anchor="t">
            <a:spAutoFit/>
          </a:bodyPr>
          <a:lstStyle/>
          <a:p>
            <a:pPr>
              <a:lnSpc>
                <a:spcPct val="150000"/>
              </a:lnSpc>
            </a:pPr>
            <a:r>
              <a:rPr lang="en-US" sz="2400" b="1" kern="100">
                <a:latin typeface="Times New Roman"/>
                <a:ea typeface="+mn-lt"/>
                <a:cs typeface="+mn-lt"/>
              </a:rPr>
              <a:t>Main Objectives</a:t>
            </a:r>
            <a:endParaRPr lang="en-US" sz="2400" b="1">
              <a:latin typeface="Times New Roman"/>
              <a:ea typeface="+mn-lt"/>
              <a:cs typeface="Times New Roman"/>
            </a:endParaRPr>
          </a:p>
          <a:p>
            <a:pPr>
              <a:lnSpc>
                <a:spcPct val="150000"/>
              </a:lnSpc>
            </a:pPr>
            <a:r>
              <a:rPr lang="en-US" sz="2400" kern="100">
                <a:latin typeface="Times New Roman"/>
                <a:ea typeface="+mn-lt"/>
                <a:cs typeface="+mn-lt"/>
              </a:rPr>
              <a:t>Develop an advanced human behavior analysis system using deep learning to improve threat profiling and detection within organizations.</a:t>
            </a:r>
            <a:r>
              <a:rPr lang="en-US" sz="2800" kern="100">
                <a:ea typeface="+mn-lt"/>
                <a:cs typeface="+mn-lt"/>
              </a:rPr>
              <a:t> </a:t>
            </a:r>
            <a:endParaRPr lang="en-US"/>
          </a:p>
          <a:p>
            <a:pPr>
              <a:lnSpc>
                <a:spcPct val="150000"/>
              </a:lnSpc>
            </a:pPr>
            <a:r>
              <a:rPr lang="en-US" sz="2400" b="1">
                <a:latin typeface="Times New Roman"/>
                <a:cs typeface="Times New Roman"/>
              </a:rPr>
              <a:t>Sub Objectives</a:t>
            </a:r>
          </a:p>
          <a:p>
            <a:endParaRPr lang="en-US" b="1"/>
          </a:p>
          <a:p>
            <a:pPr marL="285750" indent="-285750">
              <a:buFont typeface="Arial"/>
              <a:buChar char="•"/>
            </a:pPr>
            <a:r>
              <a:rPr lang="en-US" sz="2000">
                <a:latin typeface="Times New Roman"/>
                <a:ea typeface="+mn-lt"/>
                <a:cs typeface="+mn-lt"/>
              </a:rPr>
              <a:t>Analyze and preprocess behavior data from the dataset .</a:t>
            </a:r>
            <a:endParaRPr lang="en-US" sz="2000">
              <a:latin typeface="Times New Roman"/>
              <a:cs typeface="Times New Roman"/>
            </a:endParaRPr>
          </a:p>
          <a:p>
            <a:pPr marL="285750" indent="-285750">
              <a:buFont typeface="Arial"/>
              <a:buChar char="•"/>
            </a:pPr>
            <a:r>
              <a:rPr lang="en-US" sz="2000">
                <a:latin typeface="Times New Roman"/>
                <a:cs typeface="Times New Roman"/>
              </a:rPr>
              <a:t>Develop a deep learning model that can detect profile insider threats. </a:t>
            </a:r>
          </a:p>
          <a:p>
            <a:pPr marL="285750" indent="-285750">
              <a:buFont typeface="Arial"/>
              <a:buChar char="•"/>
            </a:pPr>
            <a:r>
              <a:rPr lang="en-US" sz="2000">
                <a:latin typeface="Times New Roman"/>
                <a:ea typeface="+mn-lt"/>
                <a:cs typeface="+mn-lt"/>
              </a:rPr>
              <a:t>Develop a web-based interface for real-time threat detection.</a:t>
            </a:r>
            <a:endParaRPr lang="en-US" sz="2000">
              <a:latin typeface="Times New Roman"/>
              <a:cs typeface="Times New Roman"/>
            </a:endParaRPr>
          </a:p>
          <a:p>
            <a:pPr marL="285750" indent="-285750">
              <a:buFont typeface="Arial"/>
              <a:buChar char="•"/>
            </a:pPr>
            <a:r>
              <a:rPr lang="en-US" sz="2000">
                <a:latin typeface="Times New Roman"/>
                <a:ea typeface="+mn-lt"/>
                <a:cs typeface="+mn-lt"/>
              </a:rPr>
              <a:t>Evaluate model accuracy and performance.</a:t>
            </a:r>
            <a:endParaRPr lang="en-US" sz="2000">
              <a:latin typeface="Times New Roman"/>
            </a:endParaRPr>
          </a:p>
          <a:p>
            <a:pPr>
              <a:lnSpc>
                <a:spcPct val="150000"/>
              </a:lnSpc>
            </a:pPr>
            <a:endParaRPr lang="en-US" sz="2400" b="1">
              <a:latin typeface="Times New Roman"/>
              <a:cs typeface="Times New Roman"/>
            </a:endParaRPr>
          </a:p>
        </p:txBody>
      </p:sp>
      <p:sp>
        <p:nvSpPr>
          <p:cNvPr id="3" name="Rectangle 2">
            <a:extLst>
              <a:ext uri="{FF2B5EF4-FFF2-40B4-BE49-F238E27FC236}">
                <a16:creationId xmlns:a16="http://schemas.microsoft.com/office/drawing/2014/main" id="{38595C34-D06D-333F-64E9-F0FF8D001E5B}"/>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528420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80C45-1659-9960-C62E-D6D99087902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9505DC5-BE0B-5B59-A385-B12BD8A474CD}"/>
              </a:ext>
            </a:extLst>
          </p:cNvPr>
          <p:cNvSpPr>
            <a:spLocks noGrp="1"/>
          </p:cNvSpPr>
          <p:nvPr>
            <p:ph type="ctrTitle"/>
          </p:nvPr>
        </p:nvSpPr>
        <p:spPr>
          <a:xfrm>
            <a:off x="805542" y="287272"/>
            <a:ext cx="4856292" cy="1423387"/>
          </a:xfrm>
        </p:spPr>
        <p:txBody>
          <a:bodyPr>
            <a:normAutofit fontScale="90000"/>
          </a:bodyPr>
          <a:lstStyle/>
          <a:p>
            <a:r>
              <a:rPr lang="en-US">
                <a:cs typeface="Times New Roman"/>
              </a:rPr>
              <a:t> </a:t>
            </a:r>
            <a:r>
              <a:rPr lang="en-US" b="1">
                <a:latin typeface="Aptos"/>
                <a:cs typeface="Times New Roman"/>
              </a:rPr>
              <a:t>Component Diagram</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81F40C4D-DCDD-6397-FD40-E415FFACA4EE}"/>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8A7CAC5-3109-E624-B99B-5CE5D9BA62E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4EECA20-EB34-620D-A7A0-3F51D4169D5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C25F3191-581A-B715-1705-10C7870EA278}"/>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7D2EDB1A-2420-AC15-0FC9-1E5458793CF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411219C-3FB4-2196-4AB4-6A848E65A312}"/>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3" name="Rectangle 2">
            <a:extLst>
              <a:ext uri="{FF2B5EF4-FFF2-40B4-BE49-F238E27FC236}">
                <a16:creationId xmlns:a16="http://schemas.microsoft.com/office/drawing/2014/main" id="{383D137F-C837-139D-E468-DC6AAC929B54}"/>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2" name="Picture 1" descr="A screenshot of a computer&#10;&#10;AI-generated content may be incorrect.">
            <a:extLst>
              <a:ext uri="{FF2B5EF4-FFF2-40B4-BE49-F238E27FC236}">
                <a16:creationId xmlns:a16="http://schemas.microsoft.com/office/drawing/2014/main" id="{3017DD5E-5CFB-F853-21DD-00202B7A93D9}"/>
              </a:ext>
            </a:extLst>
          </p:cNvPr>
          <p:cNvPicPr>
            <a:picLocks noChangeAspect="1"/>
          </p:cNvPicPr>
          <p:nvPr/>
        </p:nvPicPr>
        <p:blipFill>
          <a:blip r:embed="rId5"/>
          <a:stretch>
            <a:fillRect/>
          </a:stretch>
        </p:blipFill>
        <p:spPr>
          <a:xfrm>
            <a:off x="1190488" y="1238198"/>
            <a:ext cx="9325111" cy="5055255"/>
          </a:xfrm>
          <a:prstGeom prst="rect">
            <a:avLst/>
          </a:prstGeom>
        </p:spPr>
      </p:pic>
    </p:spTree>
    <p:extLst>
      <p:ext uri="{BB962C8B-B14F-4D97-AF65-F5344CB8AC3E}">
        <p14:creationId xmlns:p14="http://schemas.microsoft.com/office/powerpoint/2010/main" val="3473000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9A04A-BFD2-8D66-61C8-7B495B19F44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0EBF947-2B3F-9832-64D1-50B424B9135C}"/>
              </a:ext>
            </a:extLst>
          </p:cNvPr>
          <p:cNvSpPr>
            <a:spLocks noGrp="1"/>
          </p:cNvSpPr>
          <p:nvPr>
            <p:ph type="ctrTitle"/>
          </p:nvPr>
        </p:nvSpPr>
        <p:spPr>
          <a:xfrm>
            <a:off x="2860070" y="2327664"/>
            <a:ext cx="6959412" cy="1697707"/>
          </a:xfrm>
        </p:spPr>
        <p:txBody>
          <a:bodyPr>
            <a:normAutofit/>
          </a:bodyPr>
          <a:lstStyle/>
          <a:p>
            <a:r>
              <a:rPr lang="en-US" sz="4000" b="1">
                <a:latin typeface="Aptos"/>
                <a:cs typeface="Times New Roman"/>
              </a:rPr>
              <a:t>Methodology</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A5AD6A36-8289-54A7-F049-3387AB11D9D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21301F4-0107-D471-489B-06CE6E6406C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01E42A1-39AE-DF47-69B0-AA0A2BDCFE6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grpSp>
        <p:nvGrpSpPr>
          <p:cNvPr id="10" name="Group 9">
            <a:extLst>
              <a:ext uri="{FF2B5EF4-FFF2-40B4-BE49-F238E27FC236}">
                <a16:creationId xmlns:a16="http://schemas.microsoft.com/office/drawing/2014/main" id="{8AD7ACEF-072E-0511-104A-47995A241294}"/>
              </a:ext>
            </a:extLst>
          </p:cNvPr>
          <p:cNvGrpSpPr/>
          <p:nvPr/>
        </p:nvGrpSpPr>
        <p:grpSpPr>
          <a:xfrm>
            <a:off x="0" y="6184646"/>
            <a:ext cx="12192001" cy="716807"/>
            <a:chOff x="9978" y="4726959"/>
            <a:chExt cx="9143651" cy="465908"/>
          </a:xfrm>
        </p:grpSpPr>
        <p:pic>
          <p:nvPicPr>
            <p:cNvPr id="8" name="Picture 5">
              <a:extLst>
                <a:ext uri="{FF2B5EF4-FFF2-40B4-BE49-F238E27FC236}">
                  <a16:creationId xmlns:a16="http://schemas.microsoft.com/office/drawing/2014/main" id="{6E4118EB-3269-D431-6048-16AAC61BC86F}"/>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B90E4D0-CF19-63CD-F59C-74C87597F5A7}"/>
                </a:ext>
              </a:extLst>
            </p:cNvPr>
            <p:cNvSpPr txBox="1">
              <a:spLocks/>
            </p:cNvSpPr>
            <p:nvPr/>
          </p:nvSpPr>
          <p:spPr>
            <a:xfrm>
              <a:off x="7858229" y="4840442"/>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3" name="Rectangle 2">
            <a:extLst>
              <a:ext uri="{FF2B5EF4-FFF2-40B4-BE49-F238E27FC236}">
                <a16:creationId xmlns:a16="http://schemas.microsoft.com/office/drawing/2014/main" id="{04BDFF42-C4DE-1769-8C44-D4123588CF2F}"/>
              </a:ext>
            </a:extLst>
          </p:cNvPr>
          <p:cNvSpPr/>
          <p:nvPr/>
        </p:nvSpPr>
        <p:spPr>
          <a:xfrm>
            <a:off x="3939351" y="64477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094547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218A-64C3-2527-48F2-F93B5A8080E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9FD989F-0422-3663-BD67-0763B34853AC}"/>
              </a:ext>
            </a:extLst>
          </p:cNvPr>
          <p:cNvSpPr>
            <a:spLocks noGrp="1"/>
          </p:cNvSpPr>
          <p:nvPr>
            <p:ph type="ctrTitle"/>
          </p:nvPr>
        </p:nvSpPr>
        <p:spPr>
          <a:xfrm>
            <a:off x="659772" y="522271"/>
            <a:ext cx="6732237" cy="1226917"/>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052AB883-A122-2572-4C50-746DF404F6F9}"/>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1DA0D705-20B8-8870-E139-66E55DA9C4E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6655B959-8B6C-23BD-BA8D-ACAB3FB00D4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5619CE8-5D7D-8F02-6BD7-9DEB02F4FDC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46</a:t>
            </a:fld>
            <a:endParaRPr lang="en-US"/>
          </a:p>
        </p:txBody>
      </p:sp>
      <p:grpSp>
        <p:nvGrpSpPr>
          <p:cNvPr id="10" name="Group 9">
            <a:extLst>
              <a:ext uri="{FF2B5EF4-FFF2-40B4-BE49-F238E27FC236}">
                <a16:creationId xmlns:a16="http://schemas.microsoft.com/office/drawing/2014/main" id="{04FFE1A7-E82F-0533-FF52-F0316E59D88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7C3EB528-17A3-F085-B882-2EABE5917F70}"/>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5A24223E-7BA6-BB77-8615-ABF7EEBFB32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4E0F78E8-EFEE-641A-66E0-3DE72C180E84}"/>
              </a:ext>
            </a:extLst>
          </p:cNvPr>
          <p:cNvSpPr txBox="1"/>
          <p:nvPr/>
        </p:nvSpPr>
        <p:spPr>
          <a:xfrm>
            <a:off x="503477" y="1504245"/>
            <a:ext cx="9974949" cy="5286832"/>
          </a:xfrm>
          <a:prstGeom prst="rect">
            <a:avLst/>
          </a:prstGeom>
          <a:noFill/>
        </p:spPr>
        <p:txBody>
          <a:bodyPr wrap="square" rtlCol="0">
            <a:spAutoFit/>
          </a:bodyPr>
          <a:lstStyle/>
          <a:p>
            <a:r>
              <a:rPr lang="en-US" sz="2000" kern="100">
                <a:effectLst/>
                <a:latin typeface="Times New Roman" panose="02020603050405020304" pitchFamily="18" charset="0"/>
                <a:ea typeface="Aptos" panose="020B0004020202020204" pitchFamily="34" charset="0"/>
                <a:cs typeface="Times New Roman" panose="02020603050405020304" pitchFamily="18" charset="0"/>
              </a:rPr>
              <a:t>The </a:t>
            </a: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CERT Insider Threat Detection Dataset</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was used to train the model for insider threat profiling. It contains data that captures behavioral patterns of employees within an organization, aimed at identifying potential insider threats. </a:t>
            </a:r>
          </a:p>
          <a:p>
            <a:endParaRPr lang="en-US" sz="2000" b="1" kern="100">
              <a:latin typeface="Times New Roman" panose="02020603050405020304" pitchFamily="18" charset="0"/>
              <a:ea typeface="Aptos" panose="020B0004020202020204" pitchFamily="34" charset="0"/>
              <a:cs typeface="Times New Roman" panose="02020603050405020304" pitchFamily="18" charset="0"/>
            </a:endParaRPr>
          </a:p>
          <a:p>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Features</a:t>
            </a: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Includes user roles, logon frequencies, device activities, and psychological traits (OCEAN: Openness, Conscientiousness, Extraversion, Agreeableness, Neuroticism).</a:t>
            </a:r>
          </a:p>
          <a:p>
            <a:pPr marL="0" marR="0">
              <a:lnSpc>
                <a:spcPct val="107000"/>
              </a:lnSpc>
              <a:spcAft>
                <a:spcPts val="800"/>
              </a:spcAft>
              <a:tabLst>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Data Categories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User Data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Profiles with details like department, team, and supervisor.</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Logon Activities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Records of logons, logoffs, and timestamps.</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Device Interactions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Access logs for organizational devices.</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Psychometric Data</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Traits analysis for employee personality profiling.</a:t>
            </a:r>
          </a:p>
          <a:p>
            <a:pPr marL="342900" marR="0" lvl="0" indent="-342900">
              <a:lnSpc>
                <a:spcPct val="107000"/>
              </a:lnSpc>
              <a:spcAft>
                <a:spcPts val="800"/>
              </a:spcAft>
              <a:buSzPts val="1000"/>
              <a:buFont typeface="Symbol" panose="05050102010706020507" pitchFamily="18" charset="2"/>
              <a:buChar char=""/>
              <a:tabLst>
                <a:tab pos="457200" algn="l"/>
                <a:tab pos="601980" algn="l"/>
              </a:tabLs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Decoy Files</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Monitors access to sensitive bait files.</a:t>
            </a:r>
          </a:p>
          <a:p>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24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3" name="Rectangle 2">
            <a:extLst>
              <a:ext uri="{FF2B5EF4-FFF2-40B4-BE49-F238E27FC236}">
                <a16:creationId xmlns:a16="http://schemas.microsoft.com/office/drawing/2014/main" id="{9D6CCCED-D3B4-8357-240F-ABBEC40F5F77}"/>
              </a:ext>
            </a:extLst>
          </p:cNvPr>
          <p:cNvSpPr/>
          <p:nvPr/>
        </p:nvSpPr>
        <p:spPr>
          <a:xfrm>
            <a:off x="4162439" y="65278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90521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8837D-64B3-ED20-5762-764E8B50987E}"/>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6FBB780-8827-3E86-B621-CCF9B183D96C}"/>
              </a:ext>
            </a:extLst>
          </p:cNvPr>
          <p:cNvSpPr>
            <a:spLocks noGrp="1"/>
          </p:cNvSpPr>
          <p:nvPr>
            <p:ph type="ctrTitle"/>
          </p:nvPr>
        </p:nvSpPr>
        <p:spPr>
          <a:xfrm>
            <a:off x="659772" y="522271"/>
            <a:ext cx="6732237" cy="1226917"/>
          </a:xfrm>
        </p:spPr>
        <p:txBody>
          <a:bodyPr>
            <a:normAutofit/>
          </a:bodyPr>
          <a:lstStyle/>
          <a:p>
            <a:r>
              <a:rPr lang="en-US" sz="3600" b="1" kern="100">
                <a:effectLst/>
                <a:latin typeface="Aptos" panose="020B0004020202020204" pitchFamily="34" charset="0"/>
                <a:ea typeface="Aptos" panose="020B0004020202020204" pitchFamily="34" charset="0"/>
                <a:cs typeface="Times New Roman" panose="02020603050405020304" pitchFamily="18" charset="0"/>
              </a:rPr>
              <a:t>Overview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0C1E86DB-7520-6F27-2530-DE019E457F07}"/>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0A4BE1AD-F21F-5BFB-B4B3-FA726053646C}"/>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C51B11D-0005-E942-4C89-70DEA208F2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9CD73E4-BF3B-E8F2-8845-1E28F244B9BD}"/>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47</a:t>
            </a:fld>
            <a:endParaRPr lang="en-US"/>
          </a:p>
        </p:txBody>
      </p:sp>
      <p:grpSp>
        <p:nvGrpSpPr>
          <p:cNvPr id="10" name="Group 9">
            <a:extLst>
              <a:ext uri="{FF2B5EF4-FFF2-40B4-BE49-F238E27FC236}">
                <a16:creationId xmlns:a16="http://schemas.microsoft.com/office/drawing/2014/main" id="{95DD21B9-9421-A6B9-DD71-55B88D72C5F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983C021-BD4C-0D83-31B7-1A6EFC0E37F4}"/>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0C38602-D2DC-0511-E090-063CFD92C93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EC01014F-CF8B-6FC3-E61F-920F84A29B6B}"/>
              </a:ext>
            </a:extLst>
          </p:cNvPr>
          <p:cNvSpPr txBox="1"/>
          <p:nvPr/>
        </p:nvSpPr>
        <p:spPr>
          <a:xfrm>
            <a:off x="503477" y="1504245"/>
            <a:ext cx="9974949" cy="1046440"/>
          </a:xfrm>
          <a:prstGeom prst="rect">
            <a:avLst/>
          </a:prstGeom>
          <a:noFill/>
        </p:spPr>
        <p:txBody>
          <a:bodyPr wrap="square" rtlCol="0">
            <a:spAutoFit/>
          </a:bodyPr>
          <a:lstStyle/>
          <a:p>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24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pic>
        <p:nvPicPr>
          <p:cNvPr id="4" name="Picture 3">
            <a:extLst>
              <a:ext uri="{FF2B5EF4-FFF2-40B4-BE49-F238E27FC236}">
                <a16:creationId xmlns:a16="http://schemas.microsoft.com/office/drawing/2014/main" id="{D4DDE181-D56D-8380-C867-A74FF5FF4EED}"/>
              </a:ext>
            </a:extLst>
          </p:cNvPr>
          <p:cNvPicPr>
            <a:picLocks noChangeAspect="1"/>
          </p:cNvPicPr>
          <p:nvPr/>
        </p:nvPicPr>
        <p:blipFill>
          <a:blip r:embed="rId6"/>
          <a:stretch>
            <a:fillRect/>
          </a:stretch>
        </p:blipFill>
        <p:spPr>
          <a:xfrm>
            <a:off x="565147" y="1504245"/>
            <a:ext cx="11123375" cy="4530871"/>
          </a:xfrm>
          <a:prstGeom prst="rect">
            <a:avLst/>
          </a:prstGeom>
        </p:spPr>
      </p:pic>
      <p:sp>
        <p:nvSpPr>
          <p:cNvPr id="3" name="Rectangle 2">
            <a:extLst>
              <a:ext uri="{FF2B5EF4-FFF2-40B4-BE49-F238E27FC236}">
                <a16:creationId xmlns:a16="http://schemas.microsoft.com/office/drawing/2014/main" id="{177CBF93-4083-C02D-5555-5FA427205E50}"/>
              </a:ext>
            </a:extLst>
          </p:cNvPr>
          <p:cNvSpPr/>
          <p:nvPr/>
        </p:nvSpPr>
        <p:spPr>
          <a:xfrm>
            <a:off x="4025890" y="65983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891773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B71B6-7019-F050-642E-3E66768FCF0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D61E5E2-ABFC-2617-D63E-390B31A8B411}"/>
              </a:ext>
            </a:extLst>
          </p:cNvPr>
          <p:cNvSpPr>
            <a:spLocks noGrp="1"/>
          </p:cNvSpPr>
          <p:nvPr>
            <p:ph type="ctrTitle"/>
          </p:nvPr>
        </p:nvSpPr>
        <p:spPr>
          <a:xfrm>
            <a:off x="525946" y="225188"/>
            <a:ext cx="6732237" cy="1524000"/>
          </a:xfrm>
        </p:spPr>
        <p:txBody>
          <a:bodyPr>
            <a:normAutofit/>
          </a:bodyPr>
          <a:lstStyle/>
          <a:p>
            <a:r>
              <a:rPr lang="en-US" sz="3200" b="1">
                <a:latin typeface="+mn-lt"/>
                <a:cs typeface="Times New Roman" panose="02020603050405020304" pitchFamily="18" charset="0"/>
              </a:rPr>
              <a:t>Content Of Dataset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88F0B1B-E940-64D7-367C-75668EAE65B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6549A1A-5EBC-17F5-8C66-929927819CC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C3B4CB1-56C5-0A86-0EC5-C11CE03AC55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4D20025-A025-F52F-D0BA-FE9F8CDE68F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48</a:t>
            </a:fld>
            <a:endParaRPr lang="en-US"/>
          </a:p>
        </p:txBody>
      </p:sp>
      <p:grpSp>
        <p:nvGrpSpPr>
          <p:cNvPr id="10" name="Group 9">
            <a:extLst>
              <a:ext uri="{FF2B5EF4-FFF2-40B4-BE49-F238E27FC236}">
                <a16:creationId xmlns:a16="http://schemas.microsoft.com/office/drawing/2014/main" id="{02C022CF-D7B6-CEB9-AACD-BA7A8DEA195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1BB3801-6ECF-A4A6-888C-89083414E9E8}"/>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4FF22A3A-5A6B-20AD-3DBA-1530CAE0920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D2922B4D-72CF-149E-915B-34679CB9848C}"/>
              </a:ext>
            </a:extLst>
          </p:cNvPr>
          <p:cNvSpPr txBox="1"/>
          <p:nvPr/>
        </p:nvSpPr>
        <p:spPr>
          <a:xfrm>
            <a:off x="313856" y="1343216"/>
            <a:ext cx="3193273"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Headers of CSV files</a:t>
            </a:r>
          </a:p>
        </p:txBody>
      </p:sp>
      <p:sp>
        <p:nvSpPr>
          <p:cNvPr id="5" name="TextBox 4">
            <a:extLst>
              <a:ext uri="{FF2B5EF4-FFF2-40B4-BE49-F238E27FC236}">
                <a16:creationId xmlns:a16="http://schemas.microsoft.com/office/drawing/2014/main" id="{D55F5E5F-AABD-451A-D98A-2E197E483989}"/>
              </a:ext>
            </a:extLst>
          </p:cNvPr>
          <p:cNvSpPr txBox="1"/>
          <p:nvPr/>
        </p:nvSpPr>
        <p:spPr>
          <a:xfrm>
            <a:off x="6872799" y="1178666"/>
            <a:ext cx="3333333" cy="377058"/>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Rows of Data frame</a:t>
            </a:r>
          </a:p>
        </p:txBody>
      </p:sp>
      <p:sp>
        <p:nvSpPr>
          <p:cNvPr id="3" name="Rectangle 2">
            <a:extLst>
              <a:ext uri="{FF2B5EF4-FFF2-40B4-BE49-F238E27FC236}">
                <a16:creationId xmlns:a16="http://schemas.microsoft.com/office/drawing/2014/main" id="{5FE55548-62F4-DC22-AE26-D2FA6DD2FA0E}"/>
              </a:ext>
            </a:extLst>
          </p:cNvPr>
          <p:cNvSpPr/>
          <p:nvPr/>
        </p:nvSpPr>
        <p:spPr>
          <a:xfrm>
            <a:off x="4058113" y="655917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Picture 6">
            <a:extLst>
              <a:ext uri="{FF2B5EF4-FFF2-40B4-BE49-F238E27FC236}">
                <a16:creationId xmlns:a16="http://schemas.microsoft.com/office/drawing/2014/main" id="{8C4C0AA7-559A-1615-9D51-0DE3555A1C72}"/>
              </a:ext>
            </a:extLst>
          </p:cNvPr>
          <p:cNvPicPr>
            <a:picLocks noChangeAspect="1"/>
          </p:cNvPicPr>
          <p:nvPr/>
        </p:nvPicPr>
        <p:blipFill>
          <a:blip r:embed="rId5"/>
          <a:stretch>
            <a:fillRect/>
          </a:stretch>
        </p:blipFill>
        <p:spPr>
          <a:xfrm>
            <a:off x="796036" y="1667774"/>
            <a:ext cx="4317024" cy="4428228"/>
          </a:xfrm>
          <a:prstGeom prst="rect">
            <a:avLst/>
          </a:prstGeom>
        </p:spPr>
      </p:pic>
      <p:pic>
        <p:nvPicPr>
          <p:cNvPr id="14" name="Picture 13">
            <a:extLst>
              <a:ext uri="{FF2B5EF4-FFF2-40B4-BE49-F238E27FC236}">
                <a16:creationId xmlns:a16="http://schemas.microsoft.com/office/drawing/2014/main" id="{F0481487-6724-2CDA-462A-295B4598D337}"/>
              </a:ext>
            </a:extLst>
          </p:cNvPr>
          <p:cNvPicPr>
            <a:picLocks noChangeAspect="1"/>
          </p:cNvPicPr>
          <p:nvPr/>
        </p:nvPicPr>
        <p:blipFill>
          <a:blip r:embed="rId6"/>
          <a:stretch>
            <a:fillRect/>
          </a:stretch>
        </p:blipFill>
        <p:spPr>
          <a:xfrm>
            <a:off x="6355256" y="1667774"/>
            <a:ext cx="4412922" cy="4428226"/>
          </a:xfrm>
          <a:prstGeom prst="rect">
            <a:avLst/>
          </a:prstGeom>
        </p:spPr>
      </p:pic>
    </p:spTree>
    <p:extLst>
      <p:ext uri="{BB962C8B-B14F-4D97-AF65-F5344CB8AC3E}">
        <p14:creationId xmlns:p14="http://schemas.microsoft.com/office/powerpoint/2010/main" val="2605165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232D-99B1-493F-144F-759FC4A01EC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811E3B-3C98-D95F-31D4-76EE770F2A12}"/>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E516CB2D-A8A3-6C34-9868-3C43627C48B5}"/>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5FC18CC-0F2A-1F41-61BE-B29CE2F0ED6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59CC9B6-A0E6-EBD0-2387-982FEDEB606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3A83D6FE-068E-EE2E-85A4-762EABB8DE9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49</a:t>
            </a:fld>
            <a:endParaRPr lang="en-US"/>
          </a:p>
        </p:txBody>
      </p:sp>
      <p:grpSp>
        <p:nvGrpSpPr>
          <p:cNvPr id="10" name="Group 9">
            <a:extLst>
              <a:ext uri="{FF2B5EF4-FFF2-40B4-BE49-F238E27FC236}">
                <a16:creationId xmlns:a16="http://schemas.microsoft.com/office/drawing/2014/main" id="{AFCFAE2E-F551-183D-56DC-185ABEFBC75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D7D0C32-D6D8-655A-234B-59FE115B8C2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34CC2AE-37A5-849B-5FC6-DFB433A531E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5" name="TextBox 4">
            <a:extLst>
              <a:ext uri="{FF2B5EF4-FFF2-40B4-BE49-F238E27FC236}">
                <a16:creationId xmlns:a16="http://schemas.microsoft.com/office/drawing/2014/main" id="{4110E6CD-224A-D959-CE42-F62021D54106}"/>
              </a:ext>
            </a:extLst>
          </p:cNvPr>
          <p:cNvSpPr txBox="1"/>
          <p:nvPr/>
        </p:nvSpPr>
        <p:spPr>
          <a:xfrm>
            <a:off x="325223" y="1749187"/>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Correlation matrix for psychometric traits</a:t>
            </a:r>
          </a:p>
        </p:txBody>
      </p:sp>
      <p:pic>
        <p:nvPicPr>
          <p:cNvPr id="11" name="Picture 10">
            <a:extLst>
              <a:ext uri="{FF2B5EF4-FFF2-40B4-BE49-F238E27FC236}">
                <a16:creationId xmlns:a16="http://schemas.microsoft.com/office/drawing/2014/main" id="{88105BEE-3E6B-020B-AD45-2694A04B78AE}"/>
              </a:ext>
            </a:extLst>
          </p:cNvPr>
          <p:cNvPicPr>
            <a:picLocks noChangeAspect="1"/>
          </p:cNvPicPr>
          <p:nvPr/>
        </p:nvPicPr>
        <p:blipFill>
          <a:blip r:embed="rId6"/>
          <a:srcRect l="614" t="-692" b="1"/>
          <a:stretch/>
        </p:blipFill>
        <p:spPr>
          <a:xfrm>
            <a:off x="6980903" y="1882025"/>
            <a:ext cx="4885874" cy="4093328"/>
          </a:xfrm>
          <a:prstGeom prst="rect">
            <a:avLst/>
          </a:prstGeom>
        </p:spPr>
      </p:pic>
      <p:sp>
        <p:nvSpPr>
          <p:cNvPr id="2" name="Rectangle 1">
            <a:extLst>
              <a:ext uri="{FF2B5EF4-FFF2-40B4-BE49-F238E27FC236}">
                <a16:creationId xmlns:a16="http://schemas.microsoft.com/office/drawing/2014/main" id="{E7B83900-8A62-D21C-5A4E-6E4DC17100D4}"/>
              </a:ext>
            </a:extLst>
          </p:cNvPr>
          <p:cNvSpPr/>
          <p:nvPr/>
        </p:nvSpPr>
        <p:spPr>
          <a:xfrm>
            <a:off x="3850000" y="65136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a:extLst>
              <a:ext uri="{FF2B5EF4-FFF2-40B4-BE49-F238E27FC236}">
                <a16:creationId xmlns:a16="http://schemas.microsoft.com/office/drawing/2014/main" id="{578195D5-0A01-5924-35E3-70BEE3FCC73E}"/>
              </a:ext>
            </a:extLst>
          </p:cNvPr>
          <p:cNvPicPr>
            <a:picLocks noChangeAspect="1"/>
          </p:cNvPicPr>
          <p:nvPr/>
        </p:nvPicPr>
        <p:blipFill>
          <a:blip r:embed="rId7"/>
          <a:stretch>
            <a:fillRect/>
          </a:stretch>
        </p:blipFill>
        <p:spPr>
          <a:xfrm>
            <a:off x="325018" y="2313766"/>
            <a:ext cx="6639285" cy="1468469"/>
          </a:xfrm>
          <a:prstGeom prst="rect">
            <a:avLst/>
          </a:prstGeom>
        </p:spPr>
      </p:pic>
    </p:spTree>
    <p:extLst>
      <p:ext uri="{BB962C8B-B14F-4D97-AF65-F5344CB8AC3E}">
        <p14:creationId xmlns:p14="http://schemas.microsoft.com/office/powerpoint/2010/main" val="324781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1348556" y="462035"/>
            <a:ext cx="8819536" cy="884904"/>
          </a:xfrm>
        </p:spPr>
        <p:txBody>
          <a:bodyPr>
            <a:normAutofit/>
          </a:bodyPr>
          <a:lstStyle/>
          <a:p>
            <a:r>
              <a:rPr lang="en-US" sz="3600" b="1"/>
              <a:t>Research Objectives</a:t>
            </a:r>
            <a:endParaRPr lang="en-US"/>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a:p>
        </p:txBody>
      </p:sp>
      <p:grpSp>
        <p:nvGrpSpPr>
          <p:cNvPr id="10" name="Group 9">
            <a:extLst>
              <a:ext uri="{FF2B5EF4-FFF2-40B4-BE49-F238E27FC236}">
                <a16:creationId xmlns:a16="http://schemas.microsoft.com/office/drawing/2014/main" id="{679FDD2B-5294-2BF9-7CD3-AB59F320183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0EBD769-90E7-F8E7-3887-E05B144ED30C}"/>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F4EA23D-1B42-E1E2-626A-0A662005710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graphicFrame>
        <p:nvGraphicFramePr>
          <p:cNvPr id="18" name="Diagram 17">
            <a:extLst>
              <a:ext uri="{FF2B5EF4-FFF2-40B4-BE49-F238E27FC236}">
                <a16:creationId xmlns:a16="http://schemas.microsoft.com/office/drawing/2014/main" id="{77904144-F3AD-0301-D766-10A7F26097F8}"/>
              </a:ext>
            </a:extLst>
          </p:cNvPr>
          <p:cNvGraphicFramePr/>
          <p:nvPr>
            <p:extLst>
              <p:ext uri="{D42A27DB-BD31-4B8C-83A1-F6EECF244321}">
                <p14:modId xmlns:p14="http://schemas.microsoft.com/office/powerpoint/2010/main" val="3290864615"/>
              </p:ext>
            </p:extLst>
          </p:nvPr>
        </p:nvGraphicFramePr>
        <p:xfrm>
          <a:off x="2121243" y="1352099"/>
          <a:ext cx="8041544" cy="4518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03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CAA9-4927-8882-2F6F-0A8735C0C51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ADCBC0EF-1755-4A47-894D-3AD6A88ADE78}"/>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F06265C5-6B42-F199-C252-2566419AE379}"/>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FC036383-4D75-2352-AE87-4A0670C6D0B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4E841CA5-E059-EFF6-B3DA-6AC627CE937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6838264-C00A-1AAC-2F3A-6D8AA2B3FF4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50</a:t>
            </a:fld>
            <a:endParaRPr lang="en-US"/>
          </a:p>
        </p:txBody>
      </p:sp>
      <p:grpSp>
        <p:nvGrpSpPr>
          <p:cNvPr id="10" name="Group 9">
            <a:extLst>
              <a:ext uri="{FF2B5EF4-FFF2-40B4-BE49-F238E27FC236}">
                <a16:creationId xmlns:a16="http://schemas.microsoft.com/office/drawing/2014/main" id="{9422B4FB-B980-8A94-FB74-CAF21A83361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AFBB041-A01C-95DD-14D9-05D2C083AA9E}"/>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81D6A71-0DFD-05E2-DAD9-02932DCAD058}"/>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5" name="TextBox 4">
            <a:extLst>
              <a:ext uri="{FF2B5EF4-FFF2-40B4-BE49-F238E27FC236}">
                <a16:creationId xmlns:a16="http://schemas.microsoft.com/office/drawing/2014/main" id="{08E27ECE-2DE1-3BF6-C3F0-10E11A86DDC1}"/>
              </a:ext>
            </a:extLst>
          </p:cNvPr>
          <p:cNvSpPr txBox="1"/>
          <p:nvPr/>
        </p:nvSpPr>
        <p:spPr>
          <a:xfrm>
            <a:off x="584572" y="1725485"/>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Logon/Logoff patterns over time</a:t>
            </a:r>
          </a:p>
        </p:txBody>
      </p:sp>
      <p:pic>
        <p:nvPicPr>
          <p:cNvPr id="7" name="Picture 6">
            <a:extLst>
              <a:ext uri="{FF2B5EF4-FFF2-40B4-BE49-F238E27FC236}">
                <a16:creationId xmlns:a16="http://schemas.microsoft.com/office/drawing/2014/main" id="{F788FB22-77C8-03DC-15D4-20C3B3871272}"/>
              </a:ext>
            </a:extLst>
          </p:cNvPr>
          <p:cNvPicPr>
            <a:picLocks noChangeAspect="1"/>
          </p:cNvPicPr>
          <p:nvPr/>
        </p:nvPicPr>
        <p:blipFill>
          <a:blip r:embed="rId6"/>
          <a:stretch>
            <a:fillRect/>
          </a:stretch>
        </p:blipFill>
        <p:spPr>
          <a:xfrm>
            <a:off x="170832" y="2092966"/>
            <a:ext cx="6759526" cy="1928027"/>
          </a:xfrm>
          <a:prstGeom prst="rect">
            <a:avLst/>
          </a:prstGeom>
        </p:spPr>
      </p:pic>
      <p:pic>
        <p:nvPicPr>
          <p:cNvPr id="15" name="Picture 14">
            <a:extLst>
              <a:ext uri="{FF2B5EF4-FFF2-40B4-BE49-F238E27FC236}">
                <a16:creationId xmlns:a16="http://schemas.microsoft.com/office/drawing/2014/main" id="{3E415C1A-30CC-5118-C3FB-DF3AA01E2036}"/>
              </a:ext>
            </a:extLst>
          </p:cNvPr>
          <p:cNvPicPr>
            <a:picLocks noChangeAspect="1"/>
          </p:cNvPicPr>
          <p:nvPr/>
        </p:nvPicPr>
        <p:blipFill>
          <a:blip r:embed="rId7"/>
          <a:srcRect t="2619"/>
          <a:stretch/>
        </p:blipFill>
        <p:spPr>
          <a:xfrm>
            <a:off x="6096000" y="2777924"/>
            <a:ext cx="5840738" cy="3593115"/>
          </a:xfrm>
          <a:prstGeom prst="rect">
            <a:avLst/>
          </a:prstGeom>
        </p:spPr>
      </p:pic>
      <p:sp>
        <p:nvSpPr>
          <p:cNvPr id="2" name="Rectangle 1">
            <a:extLst>
              <a:ext uri="{FF2B5EF4-FFF2-40B4-BE49-F238E27FC236}">
                <a16:creationId xmlns:a16="http://schemas.microsoft.com/office/drawing/2014/main" id="{F7ED6F4C-22C5-528F-7298-2BB8A48343F5}"/>
              </a:ext>
            </a:extLst>
          </p:cNvPr>
          <p:cNvSpPr/>
          <p:nvPr/>
        </p:nvSpPr>
        <p:spPr>
          <a:xfrm>
            <a:off x="3977840" y="65724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143854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B2A4-8BA8-906C-E36B-F59D21567C0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EF298215-0FAD-34BF-00F5-493A4F6C8547}"/>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2B7DD6DA-4FDF-9037-B756-90A3E7390311}"/>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F446C7E-83EB-2504-E979-18FF16ED6CA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26A9A99-2D9F-945B-3BA4-CCCDDFCFE0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7743AD4-ABC3-F018-D82E-496EAAC1B08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51</a:t>
            </a:fld>
            <a:endParaRPr lang="en-US"/>
          </a:p>
        </p:txBody>
      </p:sp>
      <p:grpSp>
        <p:nvGrpSpPr>
          <p:cNvPr id="10" name="Group 9">
            <a:extLst>
              <a:ext uri="{FF2B5EF4-FFF2-40B4-BE49-F238E27FC236}">
                <a16:creationId xmlns:a16="http://schemas.microsoft.com/office/drawing/2014/main" id="{317128C8-6F4C-B482-FC0D-77EF864DCEA8}"/>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E30E034C-AEBA-6861-2262-775B9612EC4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3337567-B546-2D7F-A582-73C04D56B9E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5" name="TextBox 4">
            <a:extLst>
              <a:ext uri="{FF2B5EF4-FFF2-40B4-BE49-F238E27FC236}">
                <a16:creationId xmlns:a16="http://schemas.microsoft.com/office/drawing/2014/main" id="{AD9551E0-EF9B-DEC4-873C-FCB6AA81C3D6}"/>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Device activity frequencies per user</a:t>
            </a:r>
          </a:p>
        </p:txBody>
      </p:sp>
      <p:pic>
        <p:nvPicPr>
          <p:cNvPr id="3" name="Picture 2">
            <a:extLst>
              <a:ext uri="{FF2B5EF4-FFF2-40B4-BE49-F238E27FC236}">
                <a16:creationId xmlns:a16="http://schemas.microsoft.com/office/drawing/2014/main" id="{8B769D46-5EA6-8A27-1DE1-191846A111C5}"/>
              </a:ext>
            </a:extLst>
          </p:cNvPr>
          <p:cNvPicPr>
            <a:picLocks noChangeAspect="1"/>
          </p:cNvPicPr>
          <p:nvPr/>
        </p:nvPicPr>
        <p:blipFill>
          <a:blip r:embed="rId6"/>
          <a:stretch>
            <a:fillRect/>
          </a:stretch>
        </p:blipFill>
        <p:spPr>
          <a:xfrm>
            <a:off x="325223" y="2186212"/>
            <a:ext cx="5875529" cy="1874682"/>
          </a:xfrm>
          <a:prstGeom prst="rect">
            <a:avLst/>
          </a:prstGeom>
        </p:spPr>
      </p:pic>
      <p:pic>
        <p:nvPicPr>
          <p:cNvPr id="14" name="Picture 13">
            <a:extLst>
              <a:ext uri="{FF2B5EF4-FFF2-40B4-BE49-F238E27FC236}">
                <a16:creationId xmlns:a16="http://schemas.microsoft.com/office/drawing/2014/main" id="{C6A871EE-817E-579C-60C7-A15943DDEB3C}"/>
              </a:ext>
            </a:extLst>
          </p:cNvPr>
          <p:cNvPicPr>
            <a:picLocks noChangeAspect="1"/>
          </p:cNvPicPr>
          <p:nvPr/>
        </p:nvPicPr>
        <p:blipFill>
          <a:blip r:embed="rId7"/>
          <a:srcRect t="985" r="-808" b="11111"/>
          <a:stretch/>
        </p:blipFill>
        <p:spPr>
          <a:xfrm>
            <a:off x="6096000" y="1980355"/>
            <a:ext cx="6084419" cy="3537062"/>
          </a:xfrm>
          <a:prstGeom prst="rect">
            <a:avLst/>
          </a:prstGeom>
        </p:spPr>
      </p:pic>
      <p:sp>
        <p:nvSpPr>
          <p:cNvPr id="2" name="Rectangle 1">
            <a:extLst>
              <a:ext uri="{FF2B5EF4-FFF2-40B4-BE49-F238E27FC236}">
                <a16:creationId xmlns:a16="http://schemas.microsoft.com/office/drawing/2014/main" id="{21FFA8B8-B08E-1458-E243-10F3AA3221BA}"/>
              </a:ext>
            </a:extLst>
          </p:cNvPr>
          <p:cNvSpPr/>
          <p:nvPr/>
        </p:nvSpPr>
        <p:spPr>
          <a:xfrm>
            <a:off x="4146603" y="651906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233348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EE14-2AFB-8C6C-3367-B461D70F9CF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CDC8734-CC53-23CF-6727-5BBC0099A094}"/>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BA0A8929-C88E-A3EC-6182-ACCD6FE64093}"/>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3973A5C-CE34-BD8E-9748-0BD122E3FC6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34A28A4E-5D8C-2776-A37D-F120012AF67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6F220C4-F1C8-6994-5445-98DE7FEE1EF9}"/>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52</a:t>
            </a:fld>
            <a:endParaRPr lang="en-US"/>
          </a:p>
        </p:txBody>
      </p:sp>
      <p:grpSp>
        <p:nvGrpSpPr>
          <p:cNvPr id="10" name="Group 9">
            <a:extLst>
              <a:ext uri="{FF2B5EF4-FFF2-40B4-BE49-F238E27FC236}">
                <a16:creationId xmlns:a16="http://schemas.microsoft.com/office/drawing/2014/main" id="{EA35B43F-BF79-401C-4D78-8709EEFC34B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DB7B47B-9BF2-0087-4DCA-757D2346BF3E}"/>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DF189BA-C9C5-09DE-0DE8-4CA958292D7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5" name="TextBox 4">
            <a:extLst>
              <a:ext uri="{FF2B5EF4-FFF2-40B4-BE49-F238E27FC236}">
                <a16:creationId xmlns:a16="http://schemas.microsoft.com/office/drawing/2014/main" id="{3A3BAAAA-83E5-227C-86B4-476B85D34CC4}"/>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Late night Logon Activity</a:t>
            </a:r>
          </a:p>
        </p:txBody>
      </p:sp>
      <p:pic>
        <p:nvPicPr>
          <p:cNvPr id="7" name="Picture 6">
            <a:extLst>
              <a:ext uri="{FF2B5EF4-FFF2-40B4-BE49-F238E27FC236}">
                <a16:creationId xmlns:a16="http://schemas.microsoft.com/office/drawing/2014/main" id="{69B14DB5-0AAE-26FD-E3F4-A20CEE88A818}"/>
              </a:ext>
            </a:extLst>
          </p:cNvPr>
          <p:cNvPicPr>
            <a:picLocks noChangeAspect="1"/>
          </p:cNvPicPr>
          <p:nvPr/>
        </p:nvPicPr>
        <p:blipFill>
          <a:blip r:embed="rId6"/>
          <a:stretch>
            <a:fillRect/>
          </a:stretch>
        </p:blipFill>
        <p:spPr>
          <a:xfrm>
            <a:off x="342882" y="2044667"/>
            <a:ext cx="7925487" cy="1882303"/>
          </a:xfrm>
          <a:prstGeom prst="rect">
            <a:avLst/>
          </a:prstGeom>
        </p:spPr>
      </p:pic>
      <p:pic>
        <p:nvPicPr>
          <p:cNvPr id="15" name="Picture 14">
            <a:extLst>
              <a:ext uri="{FF2B5EF4-FFF2-40B4-BE49-F238E27FC236}">
                <a16:creationId xmlns:a16="http://schemas.microsoft.com/office/drawing/2014/main" id="{85A4FAAA-FECC-7433-3530-9745C698ECA6}"/>
              </a:ext>
            </a:extLst>
          </p:cNvPr>
          <p:cNvPicPr>
            <a:picLocks noChangeAspect="1"/>
          </p:cNvPicPr>
          <p:nvPr/>
        </p:nvPicPr>
        <p:blipFill>
          <a:blip r:embed="rId7"/>
          <a:srcRect l="-377" t="1714" r="952" b="8857"/>
          <a:stretch/>
        </p:blipFill>
        <p:spPr>
          <a:xfrm>
            <a:off x="5407275" y="3201521"/>
            <a:ext cx="5366026" cy="3178783"/>
          </a:xfrm>
          <a:prstGeom prst="rect">
            <a:avLst/>
          </a:prstGeom>
        </p:spPr>
      </p:pic>
      <p:sp>
        <p:nvSpPr>
          <p:cNvPr id="2" name="Rectangle 1">
            <a:extLst>
              <a:ext uri="{FF2B5EF4-FFF2-40B4-BE49-F238E27FC236}">
                <a16:creationId xmlns:a16="http://schemas.microsoft.com/office/drawing/2014/main" id="{0C0D73AE-7725-D96E-8166-06D769620910}"/>
              </a:ext>
            </a:extLst>
          </p:cNvPr>
          <p:cNvSpPr/>
          <p:nvPr/>
        </p:nvSpPr>
        <p:spPr>
          <a:xfrm>
            <a:off x="4003499" y="65221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4107357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3991-8715-FB3E-9916-3D2D9FA9445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CACEFBB-63A0-6792-FE4C-E77E75331D66}"/>
              </a:ext>
            </a:extLst>
          </p:cNvPr>
          <p:cNvSpPr>
            <a:spLocks noGrp="1"/>
          </p:cNvSpPr>
          <p:nvPr>
            <p:ph type="ctrTitle"/>
          </p:nvPr>
        </p:nvSpPr>
        <p:spPr>
          <a:xfrm>
            <a:off x="401665" y="590308"/>
            <a:ext cx="6732237" cy="983355"/>
          </a:xfrm>
        </p:spPr>
        <p:txBody>
          <a:bodyPr>
            <a:normAutofit fontScale="90000"/>
          </a:bodyPr>
          <a:lstStyle/>
          <a:p>
            <a:r>
              <a:rPr lang="en-US" b="1">
                <a:latin typeface="+mn-lt"/>
              </a:rPr>
              <a:t>Analyzing Behavioral Patterns and Activity</a:t>
            </a:r>
          </a:p>
        </p:txBody>
      </p:sp>
      <p:sp>
        <p:nvSpPr>
          <p:cNvPr id="24" name="Text Placeholder 23">
            <a:extLst>
              <a:ext uri="{FF2B5EF4-FFF2-40B4-BE49-F238E27FC236}">
                <a16:creationId xmlns:a16="http://schemas.microsoft.com/office/drawing/2014/main" id="{F230F2F0-C17D-FADB-D620-801E1C199775}"/>
              </a:ext>
            </a:extLst>
          </p:cNvPr>
          <p:cNvSpPr>
            <a:spLocks noGrp="1"/>
          </p:cNvSpPr>
          <p:nvPr>
            <p:ph sz="quarter" idx="17"/>
          </p:nvPr>
        </p:nvSpPr>
        <p:spPr>
          <a:xfrm>
            <a:off x="150471" y="1749188"/>
            <a:ext cx="11716306"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9F462B91-2774-8D14-0522-ED1EC5EA544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758B8750-2AA9-E801-D6A0-BE76C861076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04AFC3C2-6973-2B2D-DD9C-202F1F13776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53</a:t>
            </a:fld>
            <a:endParaRPr lang="en-US"/>
          </a:p>
        </p:txBody>
      </p:sp>
      <p:grpSp>
        <p:nvGrpSpPr>
          <p:cNvPr id="10" name="Group 9">
            <a:extLst>
              <a:ext uri="{FF2B5EF4-FFF2-40B4-BE49-F238E27FC236}">
                <a16:creationId xmlns:a16="http://schemas.microsoft.com/office/drawing/2014/main" id="{3F5AEA5C-4D85-A0B6-6AA8-975BDC82BCF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C860BEF-61D2-B22B-919D-46D11BDCC2DF}"/>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7E551AD1-6411-1815-F337-BFDB10556B0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5" name="TextBox 4">
            <a:extLst>
              <a:ext uri="{FF2B5EF4-FFF2-40B4-BE49-F238E27FC236}">
                <a16:creationId xmlns:a16="http://schemas.microsoft.com/office/drawing/2014/main" id="{87BED4FC-7E75-EA91-15A7-8244D9F22AC1}"/>
              </a:ext>
            </a:extLst>
          </p:cNvPr>
          <p:cNvSpPr txBox="1"/>
          <p:nvPr/>
        </p:nvSpPr>
        <p:spPr>
          <a:xfrm>
            <a:off x="325223" y="1624499"/>
            <a:ext cx="5932047"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High Frequency Device Usage</a:t>
            </a:r>
          </a:p>
        </p:txBody>
      </p:sp>
      <p:pic>
        <p:nvPicPr>
          <p:cNvPr id="11" name="Picture 10">
            <a:extLst>
              <a:ext uri="{FF2B5EF4-FFF2-40B4-BE49-F238E27FC236}">
                <a16:creationId xmlns:a16="http://schemas.microsoft.com/office/drawing/2014/main" id="{5D502FE6-D58E-46C4-58E8-6C9FD6DFF974}"/>
              </a:ext>
            </a:extLst>
          </p:cNvPr>
          <p:cNvPicPr>
            <a:picLocks noChangeAspect="1"/>
          </p:cNvPicPr>
          <p:nvPr/>
        </p:nvPicPr>
        <p:blipFill>
          <a:blip r:embed="rId6"/>
          <a:stretch>
            <a:fillRect/>
          </a:stretch>
        </p:blipFill>
        <p:spPr>
          <a:xfrm>
            <a:off x="408220" y="2133440"/>
            <a:ext cx="8131245" cy="1531753"/>
          </a:xfrm>
          <a:prstGeom prst="rect">
            <a:avLst/>
          </a:prstGeom>
        </p:spPr>
      </p:pic>
      <p:pic>
        <p:nvPicPr>
          <p:cNvPr id="16" name="Picture 15">
            <a:extLst>
              <a:ext uri="{FF2B5EF4-FFF2-40B4-BE49-F238E27FC236}">
                <a16:creationId xmlns:a16="http://schemas.microsoft.com/office/drawing/2014/main" id="{73B2F94A-14EC-C7EE-3403-40CAE5E5C644}"/>
              </a:ext>
            </a:extLst>
          </p:cNvPr>
          <p:cNvPicPr>
            <a:picLocks noChangeAspect="1"/>
          </p:cNvPicPr>
          <p:nvPr/>
        </p:nvPicPr>
        <p:blipFill>
          <a:blip r:embed="rId7"/>
          <a:stretch>
            <a:fillRect/>
          </a:stretch>
        </p:blipFill>
        <p:spPr>
          <a:xfrm>
            <a:off x="5100778" y="3247534"/>
            <a:ext cx="5450279" cy="3233481"/>
          </a:xfrm>
          <a:prstGeom prst="rect">
            <a:avLst/>
          </a:prstGeom>
        </p:spPr>
      </p:pic>
      <p:sp>
        <p:nvSpPr>
          <p:cNvPr id="2" name="Rectangle 1">
            <a:extLst>
              <a:ext uri="{FF2B5EF4-FFF2-40B4-BE49-F238E27FC236}">
                <a16:creationId xmlns:a16="http://schemas.microsoft.com/office/drawing/2014/main" id="{4B3F9DE5-2B90-1629-CCFF-CAAF99316515}"/>
              </a:ext>
            </a:extLst>
          </p:cNvPr>
          <p:cNvSpPr/>
          <p:nvPr/>
        </p:nvSpPr>
        <p:spPr>
          <a:xfrm>
            <a:off x="4176099" y="663339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2172267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8B1E7-DF6A-4353-FF2C-7460C17ADDD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C5A4B18-F206-6ABE-4DB1-835F0B7A2BA2}"/>
              </a:ext>
            </a:extLst>
          </p:cNvPr>
          <p:cNvSpPr>
            <a:spLocks noGrp="1"/>
          </p:cNvSpPr>
          <p:nvPr>
            <p:ph type="ctrTitle"/>
          </p:nvPr>
        </p:nvSpPr>
        <p:spPr>
          <a:xfrm>
            <a:off x="613813" y="544010"/>
            <a:ext cx="6732237" cy="1122744"/>
          </a:xfrm>
        </p:spPr>
        <p:txBody>
          <a:bodyPr>
            <a:normAutofit/>
          </a:bodyPr>
          <a:lstStyle/>
          <a:p>
            <a:r>
              <a:rPr lang="en-US" sz="3600" b="1">
                <a:latin typeface="+mn-lt"/>
                <a:cs typeface="Times New Roman" panose="02020603050405020304" pitchFamily="18" charset="0"/>
              </a:rPr>
              <a:t>Data Preprocessing</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5FDFD2E-AA85-7796-6163-07DB5CDB252F}"/>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3E8CA26-83EA-3269-D959-E2D3B5476CD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913411A-FB42-1A99-58B7-03A0D8C2FC2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49681FE-94EB-A710-34FE-33BB65B7B4C8}"/>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54</a:t>
            </a:fld>
            <a:endParaRPr lang="en-US"/>
          </a:p>
        </p:txBody>
      </p:sp>
      <p:grpSp>
        <p:nvGrpSpPr>
          <p:cNvPr id="10" name="Group 9">
            <a:extLst>
              <a:ext uri="{FF2B5EF4-FFF2-40B4-BE49-F238E27FC236}">
                <a16:creationId xmlns:a16="http://schemas.microsoft.com/office/drawing/2014/main" id="{9BD2AC7A-442B-0601-1421-96A887CACE8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2096365-F481-1EA3-A1F9-476F369D3A03}"/>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88926F5-DAB1-C7A2-FAB9-38E6569B221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TextBox 1">
            <a:extLst>
              <a:ext uri="{FF2B5EF4-FFF2-40B4-BE49-F238E27FC236}">
                <a16:creationId xmlns:a16="http://schemas.microsoft.com/office/drawing/2014/main" id="{56C22661-6D19-A91E-0668-8ABF8BABDC0C}"/>
              </a:ext>
            </a:extLst>
          </p:cNvPr>
          <p:cNvSpPr txBox="1"/>
          <p:nvPr/>
        </p:nvSpPr>
        <p:spPr>
          <a:xfrm rot="10800000" flipH="1" flipV="1">
            <a:off x="373757" y="1470459"/>
            <a:ext cx="4866718"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Times New Roman"/>
                <a:cs typeface="Times New Roman"/>
              </a:rPr>
              <a:t>Filling missing values </a:t>
            </a:r>
          </a:p>
        </p:txBody>
      </p:sp>
      <p:sp>
        <p:nvSpPr>
          <p:cNvPr id="3" name="Rectangle 2">
            <a:extLst>
              <a:ext uri="{FF2B5EF4-FFF2-40B4-BE49-F238E27FC236}">
                <a16:creationId xmlns:a16="http://schemas.microsoft.com/office/drawing/2014/main" id="{0146784C-2EF7-2DD2-955D-5C1C4EA3F590}"/>
              </a:ext>
            </a:extLst>
          </p:cNvPr>
          <p:cNvSpPr/>
          <p:nvPr/>
        </p:nvSpPr>
        <p:spPr>
          <a:xfrm>
            <a:off x="4012959" y="65522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Picture 6" descr="A screen shot of a computer code&#10;&#10;AI-generated content may be incorrect.">
            <a:extLst>
              <a:ext uri="{FF2B5EF4-FFF2-40B4-BE49-F238E27FC236}">
                <a16:creationId xmlns:a16="http://schemas.microsoft.com/office/drawing/2014/main" id="{F73D7D41-4AFC-B907-B1AE-A75149D938C0}"/>
              </a:ext>
            </a:extLst>
          </p:cNvPr>
          <p:cNvPicPr>
            <a:picLocks noChangeAspect="1"/>
          </p:cNvPicPr>
          <p:nvPr/>
        </p:nvPicPr>
        <p:blipFill>
          <a:blip r:embed="rId5"/>
          <a:stretch>
            <a:fillRect/>
          </a:stretch>
        </p:blipFill>
        <p:spPr>
          <a:xfrm>
            <a:off x="373380" y="2196465"/>
            <a:ext cx="5715000" cy="1428750"/>
          </a:xfrm>
          <a:prstGeom prst="rect">
            <a:avLst/>
          </a:prstGeom>
        </p:spPr>
      </p:pic>
      <p:sp>
        <p:nvSpPr>
          <p:cNvPr id="15" name="TextBox 14">
            <a:extLst>
              <a:ext uri="{FF2B5EF4-FFF2-40B4-BE49-F238E27FC236}">
                <a16:creationId xmlns:a16="http://schemas.microsoft.com/office/drawing/2014/main" id="{4D952EE3-A30D-BAAA-B52C-CCB0726C321E}"/>
              </a:ext>
            </a:extLst>
          </p:cNvPr>
          <p:cNvSpPr txBox="1"/>
          <p:nvPr/>
        </p:nvSpPr>
        <p:spPr>
          <a:xfrm>
            <a:off x="375920" y="4168140"/>
            <a:ext cx="4991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Times New Roman"/>
              </a:rPr>
              <a:t>Feature engineering</a:t>
            </a:r>
          </a:p>
        </p:txBody>
      </p:sp>
      <p:pic>
        <p:nvPicPr>
          <p:cNvPr id="17" name="Picture 16" descr="A screen shot of a computer code&#10;&#10;AI-generated content may be incorrect.">
            <a:extLst>
              <a:ext uri="{FF2B5EF4-FFF2-40B4-BE49-F238E27FC236}">
                <a16:creationId xmlns:a16="http://schemas.microsoft.com/office/drawing/2014/main" id="{FD4E30AB-4008-D794-6DCB-5107E7F7164D}"/>
              </a:ext>
            </a:extLst>
          </p:cNvPr>
          <p:cNvPicPr>
            <a:picLocks noChangeAspect="1"/>
          </p:cNvPicPr>
          <p:nvPr/>
        </p:nvPicPr>
        <p:blipFill>
          <a:blip r:embed="rId6"/>
          <a:stretch>
            <a:fillRect/>
          </a:stretch>
        </p:blipFill>
        <p:spPr>
          <a:xfrm>
            <a:off x="371475" y="4745037"/>
            <a:ext cx="6348730" cy="995045"/>
          </a:xfrm>
          <a:prstGeom prst="rect">
            <a:avLst/>
          </a:prstGeom>
        </p:spPr>
      </p:pic>
      <p:sp>
        <p:nvSpPr>
          <p:cNvPr id="18" name="TextBox 17">
            <a:extLst>
              <a:ext uri="{FF2B5EF4-FFF2-40B4-BE49-F238E27FC236}">
                <a16:creationId xmlns:a16="http://schemas.microsoft.com/office/drawing/2014/main" id="{019A0984-A218-B880-520C-9623A2F02DDC}"/>
              </a:ext>
            </a:extLst>
          </p:cNvPr>
          <p:cNvSpPr txBox="1"/>
          <p:nvPr/>
        </p:nvSpPr>
        <p:spPr>
          <a:xfrm>
            <a:off x="6553200" y="970280"/>
            <a:ext cx="4521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Times New Roman"/>
              </a:rPr>
              <a:t>Create features and merge into the user </a:t>
            </a:r>
            <a:r>
              <a:rPr lang="en-US" err="1">
                <a:latin typeface="Times New Roman"/>
                <a:cs typeface="Times New Roman"/>
              </a:rPr>
              <a:t>DataFrame</a:t>
            </a:r>
            <a:endParaRPr lang="en-US" err="1"/>
          </a:p>
        </p:txBody>
      </p:sp>
      <p:pic>
        <p:nvPicPr>
          <p:cNvPr id="19" name="Picture 18" descr="A computer screen shot of text&#10;&#10;AI-generated content may be incorrect.">
            <a:extLst>
              <a:ext uri="{FF2B5EF4-FFF2-40B4-BE49-F238E27FC236}">
                <a16:creationId xmlns:a16="http://schemas.microsoft.com/office/drawing/2014/main" id="{53D427B6-6A33-CDAE-3FCC-59D37496B73F}"/>
              </a:ext>
            </a:extLst>
          </p:cNvPr>
          <p:cNvPicPr>
            <a:picLocks noChangeAspect="1"/>
          </p:cNvPicPr>
          <p:nvPr/>
        </p:nvPicPr>
        <p:blipFill>
          <a:blip r:embed="rId7"/>
          <a:stretch>
            <a:fillRect/>
          </a:stretch>
        </p:blipFill>
        <p:spPr>
          <a:xfrm>
            <a:off x="6367145" y="1752600"/>
            <a:ext cx="5726430" cy="2296160"/>
          </a:xfrm>
          <a:prstGeom prst="rect">
            <a:avLst/>
          </a:prstGeom>
        </p:spPr>
      </p:pic>
    </p:spTree>
    <p:extLst>
      <p:ext uri="{BB962C8B-B14F-4D97-AF65-F5344CB8AC3E}">
        <p14:creationId xmlns:p14="http://schemas.microsoft.com/office/powerpoint/2010/main" val="3536592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6DC3A-FFE3-733A-01E9-11F73F96B30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6B4D3D5-ED68-E3F4-14CD-064EED1BFB54}"/>
              </a:ext>
            </a:extLst>
          </p:cNvPr>
          <p:cNvSpPr>
            <a:spLocks noGrp="1"/>
          </p:cNvSpPr>
          <p:nvPr>
            <p:ph type="ctrTitle"/>
          </p:nvPr>
        </p:nvSpPr>
        <p:spPr>
          <a:xfrm>
            <a:off x="329333" y="361130"/>
            <a:ext cx="10532077" cy="1549464"/>
          </a:xfrm>
        </p:spPr>
        <p:txBody>
          <a:bodyPr>
            <a:normAutofit fontScale="90000"/>
          </a:bodyPr>
          <a:lstStyle/>
          <a:p>
            <a:r>
              <a:rPr lang="en-US" sz="3200" b="1">
                <a:latin typeface="Aptos"/>
                <a:cs typeface="Times New Roman"/>
              </a:rPr>
              <a:t>Prepare for Convolutional</a:t>
            </a:r>
            <a:r>
              <a:rPr lang="en-US" sz="3200" b="1">
                <a:latin typeface="Aptos"/>
                <a:ea typeface="+mj-lt"/>
                <a:cs typeface="+mj-lt"/>
              </a:rPr>
              <a:t> Neural Networks (CNN) Model</a:t>
            </a:r>
            <a:br>
              <a:rPr lang="en-US" sz="3200" b="1">
                <a:latin typeface="Century Gothic"/>
                <a:cs typeface="Times New Roman" panose="02020603050405020304" pitchFamily="18" charset="0"/>
              </a:rPr>
            </a:b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60CBAE5-3667-752E-792B-F8B7F947517D}"/>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1A0CF187-A97D-DD5A-AD93-39268E26783A}"/>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59C49B76-1CEC-19FD-626C-659FF49E119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02773C7-24FF-C3F6-C643-7B168B936A2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55</a:t>
            </a:fld>
            <a:endParaRPr lang="en-US"/>
          </a:p>
        </p:txBody>
      </p:sp>
      <p:grpSp>
        <p:nvGrpSpPr>
          <p:cNvPr id="10" name="Group 9">
            <a:extLst>
              <a:ext uri="{FF2B5EF4-FFF2-40B4-BE49-F238E27FC236}">
                <a16:creationId xmlns:a16="http://schemas.microsoft.com/office/drawing/2014/main" id="{EFCDE4AA-4E08-DA4F-F98B-F7A50AC52B7A}"/>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EBE16CB8-CBA2-B62C-CF50-ADC8F0B160C6}"/>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02CD0677-D513-CE7F-E7E2-678CA9684DC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3" name="Rectangle 2">
            <a:extLst>
              <a:ext uri="{FF2B5EF4-FFF2-40B4-BE49-F238E27FC236}">
                <a16:creationId xmlns:a16="http://schemas.microsoft.com/office/drawing/2014/main" id="{9C2FC525-C1F0-7A6D-7B28-05FA61AA6FE4}"/>
              </a:ext>
            </a:extLst>
          </p:cNvPr>
          <p:cNvSpPr/>
          <p:nvPr/>
        </p:nvSpPr>
        <p:spPr>
          <a:xfrm>
            <a:off x="4046730" y="65212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5" name="Picture 4" descr="A screen shot of a computer program&#10;&#10;AI-generated content may be incorrect.">
            <a:extLst>
              <a:ext uri="{FF2B5EF4-FFF2-40B4-BE49-F238E27FC236}">
                <a16:creationId xmlns:a16="http://schemas.microsoft.com/office/drawing/2014/main" id="{8B038859-C5F7-BB6F-D147-F1FC7F2E190F}"/>
              </a:ext>
            </a:extLst>
          </p:cNvPr>
          <p:cNvPicPr>
            <a:picLocks noChangeAspect="1"/>
          </p:cNvPicPr>
          <p:nvPr/>
        </p:nvPicPr>
        <p:blipFill>
          <a:blip r:embed="rId5"/>
          <a:stretch>
            <a:fillRect/>
          </a:stretch>
        </p:blipFill>
        <p:spPr>
          <a:xfrm>
            <a:off x="973374" y="1016000"/>
            <a:ext cx="7420772" cy="5171440"/>
          </a:xfrm>
          <a:prstGeom prst="rect">
            <a:avLst/>
          </a:prstGeom>
        </p:spPr>
      </p:pic>
    </p:spTree>
    <p:extLst>
      <p:ext uri="{BB962C8B-B14F-4D97-AF65-F5344CB8AC3E}">
        <p14:creationId xmlns:p14="http://schemas.microsoft.com/office/powerpoint/2010/main" val="1998111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80D-150F-2FD3-E1B8-B2994622A56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C9BF78A1-6C24-6B8C-5E50-7BB2A964DE1A}"/>
              </a:ext>
            </a:extLst>
          </p:cNvPr>
          <p:cNvSpPr>
            <a:spLocks noGrp="1"/>
          </p:cNvSpPr>
          <p:nvPr>
            <p:ph type="ctrTitle"/>
          </p:nvPr>
        </p:nvSpPr>
        <p:spPr>
          <a:xfrm>
            <a:off x="613813" y="544010"/>
            <a:ext cx="8926797" cy="1163384"/>
          </a:xfrm>
        </p:spPr>
        <p:txBody>
          <a:bodyPr>
            <a:normAutofit fontScale="90000"/>
          </a:bodyPr>
          <a:lstStyle/>
          <a:p>
            <a:r>
              <a:rPr lang="en-US" sz="3200" b="1">
                <a:latin typeface="Aptos"/>
                <a:cs typeface="Times New Roman"/>
              </a:rPr>
              <a:t>Train the dataset Using Convolutional Neural Networks (CNN) Model</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CE43B26E-3573-37CC-0B5D-40DE64FBB992}"/>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FF91226-06FF-9AD6-1BD2-13CD723139F6}"/>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A204511-72E6-516F-E145-2E1AF8C2334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A95EB3BC-C295-F0F7-3E14-E8677D46AD1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56</a:t>
            </a:fld>
            <a:endParaRPr lang="en-US"/>
          </a:p>
        </p:txBody>
      </p:sp>
      <p:grpSp>
        <p:nvGrpSpPr>
          <p:cNvPr id="10" name="Group 9">
            <a:extLst>
              <a:ext uri="{FF2B5EF4-FFF2-40B4-BE49-F238E27FC236}">
                <a16:creationId xmlns:a16="http://schemas.microsoft.com/office/drawing/2014/main" id="{5DC9572D-C6FE-EF5D-6C2D-1EE11734026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EB382A4-53BC-FEBE-277E-7CED6304DA89}"/>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DE1BDF5-C5B4-2DC6-8F09-0FD0E9FFF83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3" name="Rectangle 2">
            <a:extLst>
              <a:ext uri="{FF2B5EF4-FFF2-40B4-BE49-F238E27FC236}">
                <a16:creationId xmlns:a16="http://schemas.microsoft.com/office/drawing/2014/main" id="{B6271BE4-3DCB-6FE8-2F70-8E80182E2A9C}"/>
              </a:ext>
            </a:extLst>
          </p:cNvPr>
          <p:cNvSpPr/>
          <p:nvPr/>
        </p:nvSpPr>
        <p:spPr>
          <a:xfrm>
            <a:off x="4077777" y="65212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11" name="TextBox 10">
            <a:extLst>
              <a:ext uri="{FF2B5EF4-FFF2-40B4-BE49-F238E27FC236}">
                <a16:creationId xmlns:a16="http://schemas.microsoft.com/office/drawing/2014/main" id="{BB7329DD-62A2-7058-B452-6CDD8ACAD7AE}"/>
              </a:ext>
            </a:extLst>
          </p:cNvPr>
          <p:cNvSpPr txBox="1"/>
          <p:nvPr/>
        </p:nvSpPr>
        <p:spPr>
          <a:xfrm>
            <a:off x="736600" y="1701800"/>
            <a:ext cx="1000760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Times New Roman"/>
                <a:ea typeface="+mn-lt"/>
                <a:cs typeface="+mn-lt"/>
              </a:rPr>
              <a:t>A </a:t>
            </a:r>
            <a:r>
              <a:rPr lang="en-US" sz="2000" b="1">
                <a:latin typeface="Times New Roman"/>
                <a:ea typeface="+mn-lt"/>
                <a:cs typeface="+mn-lt"/>
              </a:rPr>
              <a:t>Convolutional Neural Network (CNN)</a:t>
            </a:r>
            <a:r>
              <a:rPr lang="en-US" sz="2000">
                <a:latin typeface="Times New Roman"/>
                <a:ea typeface="+mn-lt"/>
                <a:cs typeface="+mn-lt"/>
              </a:rPr>
              <a:t> is used to identify complex sequential patterns.</a:t>
            </a:r>
            <a:endParaRPr lang="en-US" sz="2000">
              <a:latin typeface="Times New Roman"/>
              <a:cs typeface="Arial"/>
            </a:endParaRPr>
          </a:p>
          <a:p>
            <a:r>
              <a:rPr lang="en-US" sz="2000">
                <a:latin typeface="Arial"/>
                <a:cs typeface="Arial"/>
              </a:rPr>
              <a:t>•   </a:t>
            </a:r>
            <a:r>
              <a:rPr lang="en-US" sz="2000">
                <a:latin typeface="Times New Roman"/>
                <a:cs typeface="Times New Roman"/>
              </a:rPr>
              <a:t>The dataset was split into 70% for training and 30% for testing.</a:t>
            </a:r>
            <a:endParaRPr lang="en-US"/>
          </a:p>
          <a:p>
            <a:pPr marL="342900" indent="-342900">
              <a:buFont typeface="Arial"/>
              <a:buChar char="•"/>
            </a:pPr>
            <a:r>
              <a:rPr lang="en-US" sz="2000">
                <a:latin typeface="Times New Roman"/>
                <a:ea typeface="+mn-lt"/>
                <a:cs typeface="+mn-lt"/>
              </a:rPr>
              <a:t>The model is trained for 20 epochs with a batch size of 32.</a:t>
            </a:r>
            <a:endParaRPr lang="en-US" sz="2000">
              <a:latin typeface="Times New Roman"/>
              <a:cs typeface="Times New Roman"/>
            </a:endParaRPr>
          </a:p>
          <a:p>
            <a:pPr marL="285750" indent="-285750">
              <a:buFont typeface="Arial"/>
              <a:buChar char="•"/>
            </a:pPr>
            <a:endParaRPr lang="en-US"/>
          </a:p>
        </p:txBody>
      </p:sp>
      <p:pic>
        <p:nvPicPr>
          <p:cNvPr id="14" name="Picture 13" descr="A computer screen shot of a program&#10;&#10;AI-generated content may be incorrect.">
            <a:extLst>
              <a:ext uri="{FF2B5EF4-FFF2-40B4-BE49-F238E27FC236}">
                <a16:creationId xmlns:a16="http://schemas.microsoft.com/office/drawing/2014/main" id="{62640E5F-F04C-2EE1-BE67-54D0FDD931F9}"/>
              </a:ext>
            </a:extLst>
          </p:cNvPr>
          <p:cNvPicPr>
            <a:picLocks noChangeAspect="1"/>
          </p:cNvPicPr>
          <p:nvPr/>
        </p:nvPicPr>
        <p:blipFill>
          <a:blip r:embed="rId5"/>
          <a:srcRect l="212" t="42263" r="-212" b="283"/>
          <a:stretch/>
        </p:blipFill>
        <p:spPr>
          <a:xfrm>
            <a:off x="1342105" y="2871216"/>
            <a:ext cx="8197290" cy="3316716"/>
          </a:xfrm>
          <a:prstGeom prst="rect">
            <a:avLst/>
          </a:prstGeom>
        </p:spPr>
      </p:pic>
    </p:spTree>
    <p:extLst>
      <p:ext uri="{BB962C8B-B14F-4D97-AF65-F5344CB8AC3E}">
        <p14:creationId xmlns:p14="http://schemas.microsoft.com/office/powerpoint/2010/main" val="83393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08652-650C-D2DE-10B3-D2F51B7A0FB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108857E6-85DD-595B-7AD9-CFC9EC901D64}"/>
              </a:ext>
            </a:extLst>
          </p:cNvPr>
          <p:cNvSpPr>
            <a:spLocks noGrp="1"/>
          </p:cNvSpPr>
          <p:nvPr>
            <p:ph type="ctrTitle"/>
          </p:nvPr>
        </p:nvSpPr>
        <p:spPr>
          <a:xfrm>
            <a:off x="613813" y="544010"/>
            <a:ext cx="8926797" cy="1163384"/>
          </a:xfrm>
        </p:spPr>
        <p:txBody>
          <a:bodyPr>
            <a:normAutofit/>
          </a:bodyPr>
          <a:lstStyle/>
          <a:p>
            <a:r>
              <a:rPr lang="en-US" sz="3200" b="1">
                <a:latin typeface="Aptos"/>
                <a:cs typeface="Times New Roman"/>
              </a:rPr>
              <a:t>Convolutional Neural Networks (CNN)</a:t>
            </a:r>
            <a:br>
              <a:rPr lang="en-US" sz="3600">
                <a:cs typeface="Times New Roman" panose="02020603050405020304" pitchFamily="18" charset="0"/>
              </a:rPr>
            </a:br>
            <a:r>
              <a:rPr lang="en-US" sz="3200" b="1">
                <a:latin typeface="Aptos"/>
                <a:cs typeface="Times New Roman"/>
              </a:rPr>
              <a:t>model layers</a:t>
            </a:r>
            <a:endParaRPr lang="en-US"/>
          </a:p>
        </p:txBody>
      </p:sp>
      <p:sp>
        <p:nvSpPr>
          <p:cNvPr id="24" name="Text Placeholder 23">
            <a:extLst>
              <a:ext uri="{FF2B5EF4-FFF2-40B4-BE49-F238E27FC236}">
                <a16:creationId xmlns:a16="http://schemas.microsoft.com/office/drawing/2014/main" id="{D54010D8-3094-E86E-2591-9D4161A33BB2}"/>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68326F5-60F1-F60F-5B79-29CCAEE9778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3AE77581-8000-05E8-9379-C48C7511800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A1B12747-CC27-8BA1-4AE6-5068EE1D8FA5}"/>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57</a:t>
            </a:fld>
            <a:endParaRPr lang="en-US"/>
          </a:p>
        </p:txBody>
      </p:sp>
      <p:grpSp>
        <p:nvGrpSpPr>
          <p:cNvPr id="10" name="Group 9">
            <a:extLst>
              <a:ext uri="{FF2B5EF4-FFF2-40B4-BE49-F238E27FC236}">
                <a16:creationId xmlns:a16="http://schemas.microsoft.com/office/drawing/2014/main" id="{09DF72CD-DBBD-9865-6567-51E16CE176B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2BF3EEC-BCA2-FF13-EDF9-E8F64C38C534}"/>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1D5722A9-0EBB-2256-FE57-142EFF5A3C7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3" name="Rectangle 2">
            <a:extLst>
              <a:ext uri="{FF2B5EF4-FFF2-40B4-BE49-F238E27FC236}">
                <a16:creationId xmlns:a16="http://schemas.microsoft.com/office/drawing/2014/main" id="{B4E442AB-7C0C-B652-3FD2-0E305EF43369}"/>
              </a:ext>
            </a:extLst>
          </p:cNvPr>
          <p:cNvSpPr/>
          <p:nvPr/>
        </p:nvSpPr>
        <p:spPr>
          <a:xfrm>
            <a:off x="4077777" y="65212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2" name="Picture 1" descr="A screen shot of a computer&#10;&#10;AI-generated content may be incorrect.">
            <a:extLst>
              <a:ext uri="{FF2B5EF4-FFF2-40B4-BE49-F238E27FC236}">
                <a16:creationId xmlns:a16="http://schemas.microsoft.com/office/drawing/2014/main" id="{41FD45C6-9962-5B32-687F-A217EB5040F7}"/>
              </a:ext>
            </a:extLst>
          </p:cNvPr>
          <p:cNvPicPr>
            <a:picLocks noChangeAspect="1"/>
          </p:cNvPicPr>
          <p:nvPr/>
        </p:nvPicPr>
        <p:blipFill>
          <a:blip r:embed="rId5"/>
          <a:stretch>
            <a:fillRect/>
          </a:stretch>
        </p:blipFill>
        <p:spPr>
          <a:xfrm>
            <a:off x="323215" y="1751330"/>
            <a:ext cx="7948930" cy="2786380"/>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32FF32A0-A5C3-CC39-3F6B-3617DDAC23D9}"/>
              </a:ext>
            </a:extLst>
          </p:cNvPr>
          <p:cNvPicPr>
            <a:picLocks noChangeAspect="1"/>
          </p:cNvPicPr>
          <p:nvPr/>
        </p:nvPicPr>
        <p:blipFill>
          <a:blip r:embed="rId6"/>
          <a:stretch>
            <a:fillRect/>
          </a:stretch>
        </p:blipFill>
        <p:spPr>
          <a:xfrm>
            <a:off x="7278370" y="2020570"/>
            <a:ext cx="4533900" cy="4168140"/>
          </a:xfrm>
          <a:prstGeom prst="rect">
            <a:avLst/>
          </a:prstGeom>
        </p:spPr>
      </p:pic>
    </p:spTree>
    <p:extLst>
      <p:ext uri="{BB962C8B-B14F-4D97-AF65-F5344CB8AC3E}">
        <p14:creationId xmlns:p14="http://schemas.microsoft.com/office/powerpoint/2010/main" val="2895938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254C3-2EC7-BCDF-213F-BC5C76B66AE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E574656-97D3-0DDB-83E1-97271386BDD7}"/>
              </a:ext>
            </a:extLst>
          </p:cNvPr>
          <p:cNvSpPr>
            <a:spLocks noGrp="1"/>
          </p:cNvSpPr>
          <p:nvPr>
            <p:ph type="ctrTitle"/>
          </p:nvPr>
        </p:nvSpPr>
        <p:spPr>
          <a:xfrm>
            <a:off x="498567" y="460637"/>
            <a:ext cx="6759615" cy="900304"/>
          </a:xfrm>
        </p:spPr>
        <p:txBody>
          <a:bodyPr>
            <a:normAutofit fontScale="90000"/>
          </a:bodyPr>
          <a:lstStyle/>
          <a:p>
            <a:r>
              <a:rPr lang="en-US" b="1">
                <a:latin typeface="+mn-lt"/>
                <a:cs typeface="Times New Roman" panose="02020603050405020304" pitchFamily="18" charset="0"/>
              </a:rPr>
              <a:t>Model Evaluation Results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36339A6C-6053-5741-68F5-458E28677D6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B7D2B842-544B-920B-9C5D-F6F793B3A55F}"/>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CB05A9A1-72E6-A45F-D817-4133B47F4C6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EC1D8B2A-68AA-45D4-A4F1-83BEC32AB64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58</a:t>
            </a:fld>
            <a:endParaRPr lang="en-US"/>
          </a:p>
        </p:txBody>
      </p:sp>
      <p:grpSp>
        <p:nvGrpSpPr>
          <p:cNvPr id="10" name="Group 9">
            <a:extLst>
              <a:ext uri="{FF2B5EF4-FFF2-40B4-BE49-F238E27FC236}">
                <a16:creationId xmlns:a16="http://schemas.microsoft.com/office/drawing/2014/main" id="{BAA66150-AC9D-7027-5E85-8831D69FF580}"/>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8CE9120E-2E04-1851-7AD0-6307278A5930}"/>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80BFCE0-A10D-E5C5-7316-36D9AFA7C54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7A31240B-1443-7872-08CF-07D95C1DCDA3}"/>
              </a:ext>
            </a:extLst>
          </p:cNvPr>
          <p:cNvSpPr txBox="1"/>
          <p:nvPr/>
        </p:nvSpPr>
        <p:spPr>
          <a:xfrm>
            <a:off x="653137" y="1066672"/>
            <a:ext cx="7469045"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b="1">
                <a:latin typeface="Times New Roman"/>
                <a:cs typeface="Times New Roman"/>
              </a:rPr>
              <a:t>Accuracy: </a:t>
            </a:r>
            <a:r>
              <a:rPr lang="en-US" sz="2000">
                <a:latin typeface="Times New Roman"/>
                <a:cs typeface="Times New Roman"/>
              </a:rPr>
              <a:t>The model achieved an accuracy of </a:t>
            </a:r>
            <a:r>
              <a:rPr lang="en-US" sz="2000">
                <a:latin typeface="Times New Roman"/>
                <a:ea typeface="+mn-lt"/>
                <a:cs typeface="Times New Roman"/>
              </a:rPr>
              <a:t>95%</a:t>
            </a:r>
            <a:r>
              <a:rPr lang="en-US" sz="2000">
                <a:latin typeface="Times New Roman"/>
                <a:cs typeface="Times New Roman"/>
              </a:rPr>
              <a:t>, indicating best performance on the test data.</a:t>
            </a:r>
            <a:endParaRPr lang="en-US"/>
          </a:p>
        </p:txBody>
      </p:sp>
      <p:sp>
        <p:nvSpPr>
          <p:cNvPr id="5" name="TextBox 4">
            <a:extLst>
              <a:ext uri="{FF2B5EF4-FFF2-40B4-BE49-F238E27FC236}">
                <a16:creationId xmlns:a16="http://schemas.microsoft.com/office/drawing/2014/main" id="{E9E16BC5-A6C0-F55A-CE95-A892F9D590B4}"/>
              </a:ext>
            </a:extLst>
          </p:cNvPr>
          <p:cNvSpPr txBox="1"/>
          <p:nvPr/>
        </p:nvSpPr>
        <p:spPr>
          <a:xfrm>
            <a:off x="7340987" y="1981964"/>
            <a:ext cx="4467828" cy="344709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b="1">
                <a:latin typeface="Times New Roman"/>
                <a:cs typeface="Times New Roman"/>
              </a:rPr>
              <a:t>Precision</a:t>
            </a:r>
            <a:r>
              <a:rPr lang="en-US" sz="2000">
                <a:latin typeface="Times New Roman"/>
                <a:cs typeface="Times New Roman"/>
              </a:rPr>
              <a:t>: </a:t>
            </a:r>
            <a:r>
              <a:rPr lang="en-US" sz="2000">
                <a:latin typeface="Times New Roman"/>
                <a:ea typeface="+mn-lt"/>
                <a:cs typeface="+mn-lt"/>
              </a:rPr>
              <a:t>Class 0(Negative) - 0.95, showing the model correctly identified negative cases. Class 1 (Positive) - 0.93, indicating that the model correctly identified positive cases.</a:t>
            </a:r>
            <a:endParaRPr lang="en-US" sz="2000">
              <a:latin typeface="Times New Roman"/>
              <a:cs typeface="Times New Roman"/>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z="2000" b="1">
                <a:latin typeface="Times New Roman"/>
                <a:cs typeface="Times New Roman"/>
              </a:rPr>
              <a:t>Recall</a:t>
            </a:r>
            <a:r>
              <a:rPr lang="en-US" sz="2000">
                <a:latin typeface="Times New Roman"/>
                <a:cs typeface="Times New Roman"/>
              </a:rPr>
              <a:t>: </a:t>
            </a:r>
            <a:r>
              <a:rPr lang="en-US" sz="2000">
                <a:latin typeface="Times New Roman"/>
                <a:ea typeface="+mn-lt"/>
                <a:cs typeface="+mn-lt"/>
              </a:rPr>
              <a:t>Class 0 (Negative)- 0.99, meaning the model detected almost all actual negative cases. Class 1 (Positive): 0.79, meaning the model detected 79% of actual positive cases.</a:t>
            </a:r>
          </a:p>
        </p:txBody>
      </p:sp>
      <p:sp>
        <p:nvSpPr>
          <p:cNvPr id="2" name="Rectangle 1">
            <a:extLst>
              <a:ext uri="{FF2B5EF4-FFF2-40B4-BE49-F238E27FC236}">
                <a16:creationId xmlns:a16="http://schemas.microsoft.com/office/drawing/2014/main" id="{AA4283B5-F66D-F6BF-C90F-14D798DAEAFF}"/>
              </a:ext>
            </a:extLst>
          </p:cNvPr>
          <p:cNvSpPr/>
          <p:nvPr/>
        </p:nvSpPr>
        <p:spPr>
          <a:xfrm>
            <a:off x="3932804" y="65652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Picture 6" descr="A screenshot of a computer program&#10;&#10;AI-generated content may be incorrect.">
            <a:extLst>
              <a:ext uri="{FF2B5EF4-FFF2-40B4-BE49-F238E27FC236}">
                <a16:creationId xmlns:a16="http://schemas.microsoft.com/office/drawing/2014/main" id="{679A51EA-7D04-596E-FE51-F72A1455A77C}"/>
              </a:ext>
            </a:extLst>
          </p:cNvPr>
          <p:cNvPicPr>
            <a:picLocks noChangeAspect="1"/>
          </p:cNvPicPr>
          <p:nvPr/>
        </p:nvPicPr>
        <p:blipFill>
          <a:blip r:embed="rId5"/>
          <a:stretch>
            <a:fillRect/>
          </a:stretch>
        </p:blipFill>
        <p:spPr>
          <a:xfrm>
            <a:off x="287637" y="2093883"/>
            <a:ext cx="7059103" cy="3921066"/>
          </a:xfrm>
          <a:prstGeom prst="rect">
            <a:avLst/>
          </a:prstGeom>
        </p:spPr>
      </p:pic>
    </p:spTree>
    <p:extLst>
      <p:ext uri="{BB962C8B-B14F-4D97-AF65-F5344CB8AC3E}">
        <p14:creationId xmlns:p14="http://schemas.microsoft.com/office/powerpoint/2010/main" val="635627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FCC88-0D30-5C26-90B0-46B688A10D8B}"/>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F8BBF3F-6E04-D4FF-8DA9-45E533F718BB}"/>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RF and Ensemble Model</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E96D3460-2EE2-58F0-BD6B-D5D1B9E921AC}"/>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A60D1A2F-8213-56D6-F2FC-C1EB8235CDE8}"/>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520BA4DE-0811-DBA3-1A49-2C768F4E422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C77A59D-D484-2987-B7F8-E56EDA4B57F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59</a:t>
            </a:fld>
            <a:endParaRPr lang="en-US"/>
          </a:p>
        </p:txBody>
      </p:sp>
      <p:grpSp>
        <p:nvGrpSpPr>
          <p:cNvPr id="10" name="Group 9">
            <a:extLst>
              <a:ext uri="{FF2B5EF4-FFF2-40B4-BE49-F238E27FC236}">
                <a16:creationId xmlns:a16="http://schemas.microsoft.com/office/drawing/2014/main" id="{AB743D6E-691B-68B9-6943-8F8850238290}"/>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BE120B6-6991-B7AF-C7FA-0F119BFEF7C7}"/>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04793ECC-5C49-A37C-4905-709589395DB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4" name="TextBox 3">
            <a:extLst>
              <a:ext uri="{FF2B5EF4-FFF2-40B4-BE49-F238E27FC236}">
                <a16:creationId xmlns:a16="http://schemas.microsoft.com/office/drawing/2014/main" id="{80113878-5BA8-6DC0-0D7A-388DF3C24A8F}"/>
              </a:ext>
            </a:extLst>
          </p:cNvPr>
          <p:cNvSpPr txBox="1"/>
          <p:nvPr/>
        </p:nvSpPr>
        <p:spPr>
          <a:xfrm>
            <a:off x="653137" y="1066672"/>
            <a:ext cx="10473912" cy="70788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Times New Roman"/>
                <a:ea typeface="+mn-lt"/>
                <a:cs typeface="+mn-lt"/>
              </a:rPr>
              <a:t>Random Forest Classification was used to identify behavior patterns by analyzing multiple decision.</a:t>
            </a:r>
            <a:endParaRPr lang="en-US" sz="2000">
              <a:latin typeface="Times New Roman"/>
              <a:cs typeface="Times New Roman"/>
            </a:endParaRPr>
          </a:p>
        </p:txBody>
      </p:sp>
      <p:sp>
        <p:nvSpPr>
          <p:cNvPr id="5" name="TextBox 4">
            <a:extLst>
              <a:ext uri="{FF2B5EF4-FFF2-40B4-BE49-F238E27FC236}">
                <a16:creationId xmlns:a16="http://schemas.microsoft.com/office/drawing/2014/main" id="{5A7B99BC-B8DA-0F7C-7C3A-AD1A6524690F}"/>
              </a:ext>
            </a:extLst>
          </p:cNvPr>
          <p:cNvSpPr txBox="1"/>
          <p:nvPr/>
        </p:nvSpPr>
        <p:spPr>
          <a:xfrm>
            <a:off x="655515" y="1766304"/>
            <a:ext cx="10118129" cy="129266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Times New Roman"/>
                <a:ea typeface="+mn-lt"/>
                <a:cs typeface="+mn-lt"/>
              </a:rPr>
              <a:t>Ensemble Methods combined the predictions from multiple models to make the final decision, improving accuracy by using the strengths of each model.</a:t>
            </a:r>
            <a:endParaRPr lang="en-US" sz="2000" b="1">
              <a:latin typeface="Times New Roman"/>
              <a:cs typeface="Times New Roman"/>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sz="2000">
              <a:latin typeface="Times New Roman"/>
              <a:ea typeface="+mn-lt"/>
              <a:cs typeface="+mn-lt"/>
            </a:endParaRPr>
          </a:p>
        </p:txBody>
      </p:sp>
      <p:sp>
        <p:nvSpPr>
          <p:cNvPr id="2" name="Rectangle 1">
            <a:extLst>
              <a:ext uri="{FF2B5EF4-FFF2-40B4-BE49-F238E27FC236}">
                <a16:creationId xmlns:a16="http://schemas.microsoft.com/office/drawing/2014/main" id="{F6BB134A-8E0D-289C-D4AB-CA27565C7D4E}"/>
              </a:ext>
            </a:extLst>
          </p:cNvPr>
          <p:cNvSpPr/>
          <p:nvPr/>
        </p:nvSpPr>
        <p:spPr>
          <a:xfrm>
            <a:off x="3932804" y="65652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computer screen shot of a program&#10;&#10;AI-generated content may be incorrect.">
            <a:extLst>
              <a:ext uri="{FF2B5EF4-FFF2-40B4-BE49-F238E27FC236}">
                <a16:creationId xmlns:a16="http://schemas.microsoft.com/office/drawing/2014/main" id="{FCFBDF84-5E3B-4E31-5964-7474A72C18BD}"/>
              </a:ext>
            </a:extLst>
          </p:cNvPr>
          <p:cNvPicPr>
            <a:picLocks noChangeAspect="1"/>
          </p:cNvPicPr>
          <p:nvPr/>
        </p:nvPicPr>
        <p:blipFill>
          <a:blip r:embed="rId5"/>
          <a:stretch>
            <a:fillRect/>
          </a:stretch>
        </p:blipFill>
        <p:spPr>
          <a:xfrm>
            <a:off x="508509" y="2754073"/>
            <a:ext cx="5194002" cy="3147026"/>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14E5FEFE-01E5-1C8F-F0D4-77E06565D45D}"/>
              </a:ext>
            </a:extLst>
          </p:cNvPr>
          <p:cNvPicPr>
            <a:picLocks noChangeAspect="1"/>
          </p:cNvPicPr>
          <p:nvPr/>
        </p:nvPicPr>
        <p:blipFill>
          <a:blip r:embed="rId6"/>
          <a:stretch>
            <a:fillRect/>
          </a:stretch>
        </p:blipFill>
        <p:spPr>
          <a:xfrm>
            <a:off x="5888786" y="2420518"/>
            <a:ext cx="6107863" cy="3756625"/>
          </a:xfrm>
          <a:prstGeom prst="rect">
            <a:avLst/>
          </a:prstGeom>
        </p:spPr>
      </p:pic>
    </p:spTree>
    <p:extLst>
      <p:ext uri="{BB962C8B-B14F-4D97-AF65-F5344CB8AC3E}">
        <p14:creationId xmlns:p14="http://schemas.microsoft.com/office/powerpoint/2010/main" val="34901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3C9FB-E3CA-1499-571B-72A7C74F4A97}"/>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2F423525-AC19-BA73-5DDC-1CB236313F8E}"/>
              </a:ext>
            </a:extLst>
          </p:cNvPr>
          <p:cNvSpPr>
            <a:spLocks noGrp="1"/>
          </p:cNvSpPr>
          <p:nvPr>
            <p:ph type="ctrTitle"/>
          </p:nvPr>
        </p:nvSpPr>
        <p:spPr>
          <a:xfrm>
            <a:off x="3687584" y="-1342"/>
            <a:ext cx="4446237" cy="802640"/>
          </a:xfrm>
        </p:spPr>
        <p:txBody>
          <a:bodyPr>
            <a:normAutofit/>
          </a:bodyPr>
          <a:lstStyle/>
          <a:p>
            <a:r>
              <a:rPr lang="en-US" b="1">
                <a:cs typeface="Times New Roman"/>
              </a:rPr>
              <a:t>System Diagram</a:t>
            </a:r>
          </a:p>
        </p:txBody>
      </p:sp>
      <p:sp>
        <p:nvSpPr>
          <p:cNvPr id="12" name="Freeform: Shape 11">
            <a:extLst>
              <a:ext uri="{FF2B5EF4-FFF2-40B4-BE49-F238E27FC236}">
                <a16:creationId xmlns:a16="http://schemas.microsoft.com/office/drawing/2014/main" id="{7865003F-04B9-735F-83EA-5B8FA7CCAB6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2D86B93-28C8-E2CF-1207-D0139BEF3EF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BB84D80D-F253-BCF9-5BF1-657BBD9F487D}"/>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a:p>
        </p:txBody>
      </p:sp>
      <p:grpSp>
        <p:nvGrpSpPr>
          <p:cNvPr id="10" name="Group 9">
            <a:extLst>
              <a:ext uri="{FF2B5EF4-FFF2-40B4-BE49-F238E27FC236}">
                <a16:creationId xmlns:a16="http://schemas.microsoft.com/office/drawing/2014/main" id="{7985155F-F150-102D-D7D8-C0189B27E29B}"/>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14298FCE-8F24-57DE-B806-9F44FB8A71DD}"/>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0B2E377-0385-605E-4C0E-DC5370BD2D8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pic>
        <p:nvPicPr>
          <p:cNvPr id="2" name="Picture 1">
            <a:extLst>
              <a:ext uri="{FF2B5EF4-FFF2-40B4-BE49-F238E27FC236}">
                <a16:creationId xmlns:a16="http://schemas.microsoft.com/office/drawing/2014/main" id="{BDFD55FA-F174-2593-3A9A-12BB5E22DF85}"/>
              </a:ext>
            </a:extLst>
          </p:cNvPr>
          <p:cNvPicPr>
            <a:picLocks noChangeAspect="1"/>
          </p:cNvPicPr>
          <p:nvPr/>
        </p:nvPicPr>
        <p:blipFill>
          <a:blip r:embed="rId5"/>
          <a:stretch>
            <a:fillRect/>
          </a:stretch>
        </p:blipFill>
        <p:spPr>
          <a:xfrm>
            <a:off x="1974997" y="982870"/>
            <a:ext cx="6441918" cy="5488608"/>
          </a:xfrm>
          <a:prstGeom prst="rect">
            <a:avLst/>
          </a:prstGeom>
        </p:spPr>
      </p:pic>
    </p:spTree>
    <p:extLst>
      <p:ext uri="{BB962C8B-B14F-4D97-AF65-F5344CB8AC3E}">
        <p14:creationId xmlns:p14="http://schemas.microsoft.com/office/powerpoint/2010/main" val="3529912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6C882-23D9-C456-93AE-3DA730B47C5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EA0D1F2-B6B7-9ECB-235A-434D8EF3F9F3}"/>
              </a:ext>
            </a:extLst>
          </p:cNvPr>
          <p:cNvSpPr>
            <a:spLocks noGrp="1"/>
          </p:cNvSpPr>
          <p:nvPr>
            <p:ph type="ctrTitle"/>
          </p:nvPr>
        </p:nvSpPr>
        <p:spPr>
          <a:xfrm>
            <a:off x="498567" y="460637"/>
            <a:ext cx="8039199" cy="1403511"/>
          </a:xfrm>
        </p:spPr>
        <p:txBody>
          <a:bodyPr>
            <a:normAutofit fontScale="90000"/>
          </a:bodyPr>
          <a:lstStyle/>
          <a:p>
            <a:r>
              <a:rPr lang="en-US" b="1">
                <a:latin typeface="Aptos"/>
              </a:rPr>
              <a:t>Visualize Training Performance</a:t>
            </a:r>
          </a:p>
          <a:p>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F3DF4260-0313-574A-6538-1E29584CF158}"/>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56A9B78F-026F-4607-F524-FF2D25EE857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8F9DC83-240C-CEB5-C845-CE6DC3016D0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FD646113-6FE0-2AEA-C7AD-5B9BE36920D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60</a:t>
            </a:fld>
            <a:endParaRPr lang="en-US"/>
          </a:p>
        </p:txBody>
      </p:sp>
      <p:grpSp>
        <p:nvGrpSpPr>
          <p:cNvPr id="10" name="Group 9">
            <a:extLst>
              <a:ext uri="{FF2B5EF4-FFF2-40B4-BE49-F238E27FC236}">
                <a16:creationId xmlns:a16="http://schemas.microsoft.com/office/drawing/2014/main" id="{5A1CBF51-85DA-6081-7213-46D2F49C4BB3}"/>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79B4B04-AEA5-3D5E-7AD6-578C2C11B34E}"/>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F480DF6-276E-7201-D565-C5F3A96D1B0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67E9714A-C958-B1F6-1222-FE2E337338EF}"/>
              </a:ext>
            </a:extLst>
          </p:cNvPr>
          <p:cNvSpPr/>
          <p:nvPr/>
        </p:nvSpPr>
        <p:spPr>
          <a:xfrm>
            <a:off x="3932804" y="65652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7" name="Picture 6">
            <a:extLst>
              <a:ext uri="{FF2B5EF4-FFF2-40B4-BE49-F238E27FC236}">
                <a16:creationId xmlns:a16="http://schemas.microsoft.com/office/drawing/2014/main" id="{02B15785-F6B4-2099-50EA-7FEA2052DFC2}"/>
              </a:ext>
            </a:extLst>
          </p:cNvPr>
          <p:cNvPicPr>
            <a:picLocks noChangeAspect="1"/>
          </p:cNvPicPr>
          <p:nvPr/>
        </p:nvPicPr>
        <p:blipFill>
          <a:blip r:embed="rId5"/>
          <a:stretch>
            <a:fillRect/>
          </a:stretch>
        </p:blipFill>
        <p:spPr>
          <a:xfrm>
            <a:off x="505812" y="1284527"/>
            <a:ext cx="5084374" cy="4274569"/>
          </a:xfrm>
          <a:prstGeom prst="rect">
            <a:avLst/>
          </a:prstGeom>
        </p:spPr>
      </p:pic>
      <p:pic>
        <p:nvPicPr>
          <p:cNvPr id="14" name="Picture 13">
            <a:extLst>
              <a:ext uri="{FF2B5EF4-FFF2-40B4-BE49-F238E27FC236}">
                <a16:creationId xmlns:a16="http://schemas.microsoft.com/office/drawing/2014/main" id="{BB1B413D-4678-420B-3FD3-3FE8D3147D93}"/>
              </a:ext>
            </a:extLst>
          </p:cNvPr>
          <p:cNvPicPr>
            <a:picLocks noChangeAspect="1"/>
          </p:cNvPicPr>
          <p:nvPr/>
        </p:nvPicPr>
        <p:blipFill>
          <a:blip r:embed="rId6"/>
          <a:stretch>
            <a:fillRect/>
          </a:stretch>
        </p:blipFill>
        <p:spPr>
          <a:xfrm>
            <a:off x="6088811" y="1159714"/>
            <a:ext cx="5506528" cy="4308535"/>
          </a:xfrm>
          <a:prstGeom prst="rect">
            <a:avLst/>
          </a:prstGeom>
        </p:spPr>
      </p:pic>
    </p:spTree>
    <p:extLst>
      <p:ext uri="{BB962C8B-B14F-4D97-AF65-F5344CB8AC3E}">
        <p14:creationId xmlns:p14="http://schemas.microsoft.com/office/powerpoint/2010/main" val="4062413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5843-7ADA-9EF8-46CC-9C5E6B3ACE84}"/>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C77354C-8BFE-9995-7E39-EBC8F7DE736D}"/>
              </a:ext>
            </a:extLst>
          </p:cNvPr>
          <p:cNvSpPr>
            <a:spLocks noGrp="1"/>
          </p:cNvSpPr>
          <p:nvPr>
            <p:ph type="ctrTitle"/>
          </p:nvPr>
        </p:nvSpPr>
        <p:spPr>
          <a:xfrm>
            <a:off x="498567" y="460637"/>
            <a:ext cx="6759615" cy="900304"/>
          </a:xfrm>
        </p:spPr>
        <p:txBody>
          <a:bodyPr>
            <a:normAutofit fontScale="90000"/>
          </a:bodyPr>
          <a:lstStyle/>
          <a:p>
            <a:r>
              <a:rPr lang="en-US" b="1">
                <a:latin typeface="+mn-lt"/>
              </a:rPr>
              <a:t>Model Prediction and Results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5F12B292-60C5-2ABF-0DB8-5F1374C85CA4}"/>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E3F0F86E-4830-F323-4CCB-985CC2C4D8FC}"/>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02E3A530-86B6-CF7F-76AA-1E4419051E9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B26BF9F8-911A-4D6B-B925-9F626391EC1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61</a:t>
            </a:fld>
            <a:endParaRPr lang="en-US"/>
          </a:p>
        </p:txBody>
      </p:sp>
      <p:grpSp>
        <p:nvGrpSpPr>
          <p:cNvPr id="10" name="Group 9">
            <a:extLst>
              <a:ext uri="{FF2B5EF4-FFF2-40B4-BE49-F238E27FC236}">
                <a16:creationId xmlns:a16="http://schemas.microsoft.com/office/drawing/2014/main" id="{3DEA056F-E975-E1D5-96F1-E3059E88D15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B3AF660-7733-5918-3B3B-D99F2E004308}"/>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9CDA24E7-B5A1-8972-3ACE-9892B7B391F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156651D2-AB61-1270-9C31-762ACCD240F0}"/>
              </a:ext>
            </a:extLst>
          </p:cNvPr>
          <p:cNvSpPr/>
          <p:nvPr/>
        </p:nvSpPr>
        <p:spPr>
          <a:xfrm>
            <a:off x="3977840" y="655927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descr="A screen shot of a computer program&#10;&#10;AI-generated content may be incorrect.">
            <a:extLst>
              <a:ext uri="{FF2B5EF4-FFF2-40B4-BE49-F238E27FC236}">
                <a16:creationId xmlns:a16="http://schemas.microsoft.com/office/drawing/2014/main" id="{4A53BB13-3FC0-D088-2927-345D1B936054}"/>
              </a:ext>
            </a:extLst>
          </p:cNvPr>
          <p:cNvPicPr>
            <a:picLocks noChangeAspect="1"/>
          </p:cNvPicPr>
          <p:nvPr/>
        </p:nvPicPr>
        <p:blipFill>
          <a:blip r:embed="rId6"/>
          <a:stretch>
            <a:fillRect/>
          </a:stretch>
        </p:blipFill>
        <p:spPr>
          <a:xfrm>
            <a:off x="503207" y="1143090"/>
            <a:ext cx="6110378" cy="3536651"/>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90DC4539-BB85-0420-910F-4CCF73B58A5A}"/>
              </a:ext>
            </a:extLst>
          </p:cNvPr>
          <p:cNvPicPr>
            <a:picLocks noChangeAspect="1"/>
          </p:cNvPicPr>
          <p:nvPr/>
        </p:nvPicPr>
        <p:blipFill>
          <a:blip r:embed="rId7"/>
          <a:stretch>
            <a:fillRect/>
          </a:stretch>
        </p:blipFill>
        <p:spPr>
          <a:xfrm>
            <a:off x="5008622" y="3710706"/>
            <a:ext cx="6502341" cy="2268927"/>
          </a:xfrm>
          <a:prstGeom prst="rect">
            <a:avLst/>
          </a:prstGeom>
        </p:spPr>
      </p:pic>
    </p:spTree>
    <p:extLst>
      <p:ext uri="{BB962C8B-B14F-4D97-AF65-F5344CB8AC3E}">
        <p14:creationId xmlns:p14="http://schemas.microsoft.com/office/powerpoint/2010/main" val="913518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8E603-D38B-2409-6F10-87CB1697576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CBB8B0BF-0859-61E4-EF07-B9C78B96605E}"/>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Backend</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C0DEDDC8-5AE0-FC24-2065-B02DAEC97C9A}"/>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32B6EB02-3C24-2542-3C16-0FB02388C71D}"/>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ED2E881-A108-C560-60DC-271DAD19931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79CDB6D5-600C-BEBE-12F3-1536C7C1FE9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62</a:t>
            </a:fld>
            <a:endParaRPr lang="en-US"/>
          </a:p>
        </p:txBody>
      </p:sp>
      <p:grpSp>
        <p:nvGrpSpPr>
          <p:cNvPr id="10" name="Group 9">
            <a:extLst>
              <a:ext uri="{FF2B5EF4-FFF2-40B4-BE49-F238E27FC236}">
                <a16:creationId xmlns:a16="http://schemas.microsoft.com/office/drawing/2014/main" id="{ADFEEAF1-C77F-BA28-6A19-18EAA08B1AF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F33F0004-5CAB-A4C9-AC72-A1806F75B09C}"/>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A1BB630-9BCF-B31F-9D5A-274D3499C1B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ea typeface="+mn-ea"/>
              </a:endParaRPr>
            </a:p>
          </p:txBody>
        </p:sp>
      </p:grpSp>
      <p:sp>
        <p:nvSpPr>
          <p:cNvPr id="2" name="Rectangle 1">
            <a:extLst>
              <a:ext uri="{FF2B5EF4-FFF2-40B4-BE49-F238E27FC236}">
                <a16:creationId xmlns:a16="http://schemas.microsoft.com/office/drawing/2014/main" id="{13579620-F012-5F2C-8F26-227F22AA6AFA}"/>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screen shot of a computer program&#10;&#10;AI-generated content may be incorrect.">
            <a:extLst>
              <a:ext uri="{FF2B5EF4-FFF2-40B4-BE49-F238E27FC236}">
                <a16:creationId xmlns:a16="http://schemas.microsoft.com/office/drawing/2014/main" id="{783B6622-6E80-EEE3-7CD0-E6BBF922B414}"/>
              </a:ext>
            </a:extLst>
          </p:cNvPr>
          <p:cNvPicPr>
            <a:picLocks noChangeAspect="1"/>
          </p:cNvPicPr>
          <p:nvPr/>
        </p:nvPicPr>
        <p:blipFill>
          <a:blip r:embed="rId6"/>
          <a:stretch>
            <a:fillRect/>
          </a:stretch>
        </p:blipFill>
        <p:spPr>
          <a:xfrm>
            <a:off x="504221" y="1366367"/>
            <a:ext cx="5355868" cy="3964279"/>
          </a:xfrm>
          <a:prstGeom prst="rect">
            <a:avLst/>
          </a:prstGeom>
        </p:spPr>
      </p:pic>
      <p:pic>
        <p:nvPicPr>
          <p:cNvPr id="5" name="Picture 4" descr="A computer screen shot of a program&#10;&#10;AI-generated content may be incorrect.">
            <a:extLst>
              <a:ext uri="{FF2B5EF4-FFF2-40B4-BE49-F238E27FC236}">
                <a16:creationId xmlns:a16="http://schemas.microsoft.com/office/drawing/2014/main" id="{68CBC993-56B3-EFDB-7247-7D541809E02A}"/>
              </a:ext>
            </a:extLst>
          </p:cNvPr>
          <p:cNvPicPr>
            <a:picLocks noChangeAspect="1"/>
          </p:cNvPicPr>
          <p:nvPr/>
        </p:nvPicPr>
        <p:blipFill>
          <a:blip r:embed="rId7"/>
          <a:stretch>
            <a:fillRect/>
          </a:stretch>
        </p:blipFill>
        <p:spPr>
          <a:xfrm>
            <a:off x="5419859" y="3326625"/>
            <a:ext cx="6568226" cy="2683933"/>
          </a:xfrm>
          <a:prstGeom prst="rect">
            <a:avLst/>
          </a:prstGeom>
        </p:spPr>
      </p:pic>
    </p:spTree>
    <p:extLst>
      <p:ext uri="{BB962C8B-B14F-4D97-AF65-F5344CB8AC3E}">
        <p14:creationId xmlns:p14="http://schemas.microsoft.com/office/powerpoint/2010/main" val="192115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E7958-863F-2A78-4914-0E41F0013AE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4F954ECC-A1D8-92E6-1EC6-E093F3F8A56B}"/>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Frontend</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A44D94CC-C11D-0EF4-6999-B50E11457522}"/>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5A97B644-7A5C-413F-F791-336E377C22E7}"/>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85390B-04B4-43DF-E34B-1F9019517EC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2385CD64-25E6-0840-31B0-E9EBF27B01F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63</a:t>
            </a:fld>
            <a:endParaRPr lang="en-US"/>
          </a:p>
        </p:txBody>
      </p:sp>
      <p:grpSp>
        <p:nvGrpSpPr>
          <p:cNvPr id="10" name="Group 9">
            <a:extLst>
              <a:ext uri="{FF2B5EF4-FFF2-40B4-BE49-F238E27FC236}">
                <a16:creationId xmlns:a16="http://schemas.microsoft.com/office/drawing/2014/main" id="{FED9D21B-4ECB-9586-FCCF-C7FDC192B27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F6EED6E4-98BC-882F-8BAC-03A41C033F6A}"/>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E557F1E-F04C-01E9-FED8-6DAA46400973}"/>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ea typeface="+mn-ea"/>
              </a:endParaRPr>
            </a:p>
          </p:txBody>
        </p:sp>
      </p:grpSp>
      <p:sp>
        <p:nvSpPr>
          <p:cNvPr id="2" name="Rectangle 1">
            <a:extLst>
              <a:ext uri="{FF2B5EF4-FFF2-40B4-BE49-F238E27FC236}">
                <a16:creationId xmlns:a16="http://schemas.microsoft.com/office/drawing/2014/main" id="{4676B1ED-FC5D-BAFB-30DA-398E5071135D}"/>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4" name="TextBox 3">
            <a:extLst>
              <a:ext uri="{FF2B5EF4-FFF2-40B4-BE49-F238E27FC236}">
                <a16:creationId xmlns:a16="http://schemas.microsoft.com/office/drawing/2014/main" id="{C991A3B5-638B-AA12-587E-475F36D1D299}"/>
              </a:ext>
            </a:extLst>
          </p:cNvPr>
          <p:cNvSpPr txBox="1"/>
          <p:nvPr/>
        </p:nvSpPr>
        <p:spPr>
          <a:xfrm>
            <a:off x="609600" y="1041400"/>
            <a:ext cx="106121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Input user ID, logon count, device access count, and Five Personality Traits Model (OCEAN) values based on the technical counselor's evaluation report.</a:t>
            </a:r>
            <a:endParaRPr lang="en-US">
              <a:latin typeface="Times New Roman"/>
              <a:cs typeface="Times New Roman"/>
            </a:endParaRPr>
          </a:p>
        </p:txBody>
      </p:sp>
      <p:pic>
        <p:nvPicPr>
          <p:cNvPr id="11" name="Picture 10">
            <a:extLst>
              <a:ext uri="{FF2B5EF4-FFF2-40B4-BE49-F238E27FC236}">
                <a16:creationId xmlns:a16="http://schemas.microsoft.com/office/drawing/2014/main" id="{C77D5688-1C7F-F392-CDC4-1C9455341076}"/>
              </a:ext>
            </a:extLst>
          </p:cNvPr>
          <p:cNvPicPr>
            <a:picLocks noChangeAspect="1"/>
          </p:cNvPicPr>
          <p:nvPr/>
        </p:nvPicPr>
        <p:blipFill>
          <a:blip r:embed="rId6"/>
          <a:stretch>
            <a:fillRect/>
          </a:stretch>
        </p:blipFill>
        <p:spPr>
          <a:xfrm>
            <a:off x="610064" y="1717040"/>
            <a:ext cx="5373713" cy="42672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86FD0DB-F6C9-9B07-58EB-4C4BD26CF23F}"/>
              </a:ext>
            </a:extLst>
          </p:cNvPr>
          <p:cNvPicPr>
            <a:picLocks noChangeAspect="1"/>
          </p:cNvPicPr>
          <p:nvPr/>
        </p:nvPicPr>
        <p:blipFill>
          <a:blip r:embed="rId7"/>
          <a:stretch>
            <a:fillRect/>
          </a:stretch>
        </p:blipFill>
        <p:spPr>
          <a:xfrm>
            <a:off x="6101421" y="1991360"/>
            <a:ext cx="5648278" cy="3830320"/>
          </a:xfrm>
          <a:prstGeom prst="rect">
            <a:avLst/>
          </a:prstGeom>
        </p:spPr>
      </p:pic>
    </p:spTree>
    <p:extLst>
      <p:ext uri="{BB962C8B-B14F-4D97-AF65-F5344CB8AC3E}">
        <p14:creationId xmlns:p14="http://schemas.microsoft.com/office/powerpoint/2010/main" val="1651794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4EF4D-B771-7E8A-4B95-CB8C030817C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D1B3A44-E306-62AB-5319-9E48848A200E}"/>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Frontend</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CDB95B47-BFAC-EC81-A0E8-EA37D93242F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44228A6F-5591-EC76-59A8-6BECB7902F5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B1A41E7E-03F7-075A-CFEA-B70B1EFC38E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4FCF2B5-E1B2-31D6-65A1-1D84B01C58C8}"/>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64</a:t>
            </a:fld>
            <a:endParaRPr lang="en-US"/>
          </a:p>
        </p:txBody>
      </p:sp>
      <p:grpSp>
        <p:nvGrpSpPr>
          <p:cNvPr id="10" name="Group 9">
            <a:extLst>
              <a:ext uri="{FF2B5EF4-FFF2-40B4-BE49-F238E27FC236}">
                <a16:creationId xmlns:a16="http://schemas.microsoft.com/office/drawing/2014/main" id="{17D4C9C5-CA42-E8CF-1852-7B777703E5FA}"/>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584157BD-05FB-C8B5-6632-57BEA49F4BB6}"/>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5E59B2C-ED03-0BAF-5A35-0DCC3B20BF37}"/>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FD36BDE4-F173-7A24-C40F-64166F852A0B}"/>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3" name="Picture 2" descr="A white background with blue text&#10;&#10;AI-generated content may be incorrect.">
            <a:extLst>
              <a:ext uri="{FF2B5EF4-FFF2-40B4-BE49-F238E27FC236}">
                <a16:creationId xmlns:a16="http://schemas.microsoft.com/office/drawing/2014/main" id="{0CC74ABA-5717-CD3D-3078-04619BA6E159}"/>
              </a:ext>
            </a:extLst>
          </p:cNvPr>
          <p:cNvPicPr>
            <a:picLocks noChangeAspect="1"/>
          </p:cNvPicPr>
          <p:nvPr/>
        </p:nvPicPr>
        <p:blipFill>
          <a:blip r:embed="rId6"/>
          <a:stretch>
            <a:fillRect/>
          </a:stretch>
        </p:blipFill>
        <p:spPr>
          <a:xfrm>
            <a:off x="484823" y="1048703"/>
            <a:ext cx="5776595" cy="2789555"/>
          </a:xfrm>
          <a:prstGeom prst="rect">
            <a:avLst/>
          </a:prstGeom>
        </p:spPr>
      </p:pic>
      <p:pic>
        <p:nvPicPr>
          <p:cNvPr id="5" name="Picture 4" descr="A green and white text&#10;&#10;AI-generated content may be incorrect.">
            <a:extLst>
              <a:ext uri="{FF2B5EF4-FFF2-40B4-BE49-F238E27FC236}">
                <a16:creationId xmlns:a16="http://schemas.microsoft.com/office/drawing/2014/main" id="{488042BD-B2FA-CAE2-EDE6-048F6D0145D4}"/>
              </a:ext>
            </a:extLst>
          </p:cNvPr>
          <p:cNvPicPr>
            <a:picLocks noChangeAspect="1"/>
          </p:cNvPicPr>
          <p:nvPr/>
        </p:nvPicPr>
        <p:blipFill>
          <a:blip r:embed="rId7"/>
          <a:stretch>
            <a:fillRect/>
          </a:stretch>
        </p:blipFill>
        <p:spPr>
          <a:xfrm>
            <a:off x="4741545" y="1986280"/>
            <a:ext cx="6549390" cy="4013200"/>
          </a:xfrm>
          <a:prstGeom prst="rect">
            <a:avLst/>
          </a:prstGeom>
        </p:spPr>
      </p:pic>
    </p:spTree>
    <p:extLst>
      <p:ext uri="{BB962C8B-B14F-4D97-AF65-F5344CB8AC3E}">
        <p14:creationId xmlns:p14="http://schemas.microsoft.com/office/powerpoint/2010/main" val="607296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503F5-0DB3-FA0C-5A72-8C737043C8EE}"/>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00BF3E-6523-01DF-4A12-330270FE8DF0}"/>
              </a:ext>
            </a:extLst>
          </p:cNvPr>
          <p:cNvSpPr>
            <a:spLocks noGrp="1"/>
          </p:cNvSpPr>
          <p:nvPr>
            <p:ph type="ctrTitle"/>
          </p:nvPr>
        </p:nvSpPr>
        <p:spPr>
          <a:xfrm>
            <a:off x="498567" y="460637"/>
            <a:ext cx="6759615" cy="900304"/>
          </a:xfrm>
        </p:spPr>
        <p:txBody>
          <a:bodyPr>
            <a:normAutofit fontScale="90000"/>
          </a:bodyPr>
          <a:lstStyle/>
          <a:p>
            <a:r>
              <a:rPr lang="en-US" sz="4000" b="1">
                <a:latin typeface="Aptos"/>
                <a:cs typeface="Times New Roman" panose="02020603050405020304" pitchFamily="18" charset="0"/>
              </a:rPr>
              <a:t>Tools and Technologies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69DB58CD-27A3-AB1E-CC9B-439D50D7D857}"/>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FA09CCF3-C0BD-BA81-2074-233CBF162DE3}"/>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91540C89-13F3-B2B5-FF26-7676D557DB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85E4229D-4B01-2112-8987-6F356724607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65</a:t>
            </a:fld>
            <a:endParaRPr lang="en-US"/>
          </a:p>
        </p:txBody>
      </p:sp>
      <p:grpSp>
        <p:nvGrpSpPr>
          <p:cNvPr id="10" name="Group 9">
            <a:extLst>
              <a:ext uri="{FF2B5EF4-FFF2-40B4-BE49-F238E27FC236}">
                <a16:creationId xmlns:a16="http://schemas.microsoft.com/office/drawing/2014/main" id="{F007383B-C809-B652-0BE8-BCB24E242459}"/>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0831FEA2-F048-D3D6-3336-AC0AFBBBF63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731324A-5281-4A59-45D5-126E11FB085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ea typeface="+mn-ea"/>
              </a:endParaRPr>
            </a:p>
          </p:txBody>
        </p:sp>
      </p:grpSp>
      <p:sp>
        <p:nvSpPr>
          <p:cNvPr id="2" name="Rectangle 1">
            <a:extLst>
              <a:ext uri="{FF2B5EF4-FFF2-40B4-BE49-F238E27FC236}">
                <a16:creationId xmlns:a16="http://schemas.microsoft.com/office/drawing/2014/main" id="{0EB36369-0928-531B-4029-C7F24C8DA2E2}"/>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7" name="TextBox 6">
            <a:extLst>
              <a:ext uri="{FF2B5EF4-FFF2-40B4-BE49-F238E27FC236}">
                <a16:creationId xmlns:a16="http://schemas.microsoft.com/office/drawing/2014/main" id="{5EE48B0D-7464-1E66-3740-28CC66CD28F8}"/>
              </a:ext>
            </a:extLst>
          </p:cNvPr>
          <p:cNvSpPr txBox="1"/>
          <p:nvPr/>
        </p:nvSpPr>
        <p:spPr>
          <a:xfrm>
            <a:off x="4373880" y="1122680"/>
            <a:ext cx="334010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Times New Roman"/>
                <a:cs typeface="Times New Roman"/>
              </a:rPr>
              <a:t>Technologies</a:t>
            </a:r>
          </a:p>
          <a:p>
            <a:pPr marL="342900" indent="-342900">
              <a:buFont typeface="Arial"/>
              <a:buChar char="•"/>
            </a:pPr>
            <a:r>
              <a:rPr lang="en-US" sz="2000">
                <a:latin typeface="Times New Roman"/>
                <a:cs typeface="Times New Roman"/>
              </a:rPr>
              <a:t>PyCharm</a:t>
            </a:r>
          </a:p>
          <a:p>
            <a:pPr marL="342900" indent="-342900">
              <a:buFont typeface="Arial"/>
              <a:buChar char="•"/>
            </a:pPr>
            <a:r>
              <a:rPr lang="en-US" sz="2000">
                <a:latin typeface="Times New Roman"/>
                <a:cs typeface="Times New Roman"/>
              </a:rPr>
              <a:t>Tensor Flow</a:t>
            </a:r>
          </a:p>
          <a:p>
            <a:pPr marL="342900" indent="-342900">
              <a:buFont typeface="Arial"/>
              <a:buChar char="•"/>
            </a:pPr>
            <a:r>
              <a:rPr lang="en-US" sz="2000">
                <a:latin typeface="Times New Roman"/>
                <a:ea typeface="Cambria"/>
                <a:cs typeface="Times New Roman"/>
              </a:rPr>
              <a:t>Scikit-learn</a:t>
            </a:r>
            <a:endParaRPr lang="en-US" sz="2000">
              <a:latin typeface="Times New Roman"/>
              <a:cs typeface="Times New Roman"/>
            </a:endParaRPr>
          </a:p>
          <a:p>
            <a:pPr marL="342900" indent="-342900">
              <a:buFont typeface="Arial"/>
              <a:buChar char="•"/>
            </a:pPr>
            <a:r>
              <a:rPr lang="en-US" sz="2000">
                <a:latin typeface="Times New Roman"/>
                <a:ea typeface="Cambria"/>
                <a:cs typeface="Times New Roman"/>
              </a:rPr>
              <a:t>Flask</a:t>
            </a:r>
          </a:p>
          <a:p>
            <a:endParaRPr lang="en-US" sz="2000">
              <a:latin typeface="Times New Roman"/>
              <a:ea typeface="Cambria"/>
              <a:cs typeface="Times New Roman"/>
            </a:endParaRPr>
          </a:p>
          <a:p>
            <a:r>
              <a:rPr lang="en-US" sz="2000" b="1">
                <a:latin typeface="Times New Roman"/>
                <a:ea typeface="Cambria"/>
                <a:cs typeface="Times New Roman"/>
              </a:rPr>
              <a:t>Tools</a:t>
            </a:r>
          </a:p>
          <a:p>
            <a:pPr marL="342900" indent="-342900">
              <a:buFont typeface="Arial"/>
              <a:buChar char="•"/>
            </a:pPr>
            <a:r>
              <a:rPr lang="en-US">
                <a:latin typeface="Cambria"/>
                <a:ea typeface="Cambria"/>
                <a:cs typeface="Times New Roman"/>
              </a:rPr>
              <a:t>Kaggle</a:t>
            </a:r>
            <a:endParaRPr lang="en-US" sz="2000" b="1">
              <a:latin typeface="Times New Roman"/>
              <a:ea typeface="Cambria"/>
              <a:cs typeface="Times New Roman"/>
            </a:endParaRPr>
          </a:p>
          <a:p>
            <a:pPr marL="342900" indent="-342900">
              <a:buFont typeface="Arial"/>
              <a:buChar char="•"/>
            </a:pPr>
            <a:r>
              <a:rPr lang="en-US">
                <a:latin typeface="Cambria"/>
                <a:ea typeface="Cambria"/>
                <a:cs typeface="Times New Roman"/>
              </a:rPr>
              <a:t>Python</a:t>
            </a:r>
          </a:p>
          <a:p>
            <a:pPr marL="342900" indent="-342900">
              <a:buFont typeface="Arial"/>
              <a:buChar char="•"/>
            </a:pPr>
            <a:r>
              <a:rPr lang="en-US" sz="2000">
                <a:latin typeface="Times New Roman"/>
                <a:ea typeface="+mn-lt"/>
                <a:cs typeface="+mn-lt"/>
              </a:rPr>
              <a:t>Matplotlib</a:t>
            </a:r>
            <a:endParaRPr lang="en-US" sz="2000">
              <a:latin typeface="Times New Roman"/>
              <a:ea typeface="Cambria"/>
              <a:cs typeface="Times New Roman"/>
            </a:endParaRPr>
          </a:p>
          <a:p>
            <a:pPr marL="342900" indent="-342900">
              <a:buFont typeface="Arial"/>
              <a:buChar char="•"/>
            </a:pPr>
            <a:r>
              <a:rPr lang="en-US" sz="2000">
                <a:latin typeface="Times New Roman"/>
                <a:ea typeface="+mn-lt"/>
                <a:cs typeface="+mn-lt"/>
              </a:rPr>
              <a:t>Seaborn</a:t>
            </a:r>
            <a:endParaRPr lang="en-US" sz="2000">
              <a:latin typeface="Times New Roman"/>
              <a:ea typeface="Cambria"/>
              <a:cs typeface="Times New Roman"/>
            </a:endParaRPr>
          </a:p>
          <a:p>
            <a:pPr marL="342900" indent="-342900">
              <a:buFont typeface="Arial"/>
              <a:buChar char="•"/>
            </a:pPr>
            <a:r>
              <a:rPr lang="en-US" sz="2000">
                <a:latin typeface="Times New Roman"/>
                <a:ea typeface="Cambria"/>
                <a:cs typeface="Times New Roman"/>
              </a:rPr>
              <a:t>Pandas</a:t>
            </a:r>
          </a:p>
          <a:p>
            <a:pPr marL="342900" indent="-342900">
              <a:buFont typeface="Arial"/>
              <a:buChar char="•"/>
            </a:pPr>
            <a:r>
              <a:rPr lang="en-US" sz="2000">
                <a:latin typeface="Times New Roman"/>
                <a:ea typeface="Cambria"/>
                <a:cs typeface="Times New Roman"/>
              </a:rPr>
              <a:t>NumPy</a:t>
            </a:r>
          </a:p>
          <a:p>
            <a:pPr marL="342900" indent="-342900">
              <a:buFont typeface="Arial"/>
              <a:buChar char="•"/>
            </a:pPr>
            <a:endParaRPr lang="en-US">
              <a:latin typeface="Century Gothic"/>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sz="2000" b="1">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cs typeface="Times New Roman"/>
            </a:endParaRPr>
          </a:p>
          <a:p>
            <a:pPr marL="342900" indent="-342900">
              <a:buFont typeface="Arial"/>
              <a:buChar char="•"/>
            </a:pPr>
            <a:endParaRPr lang="en-US" sz="2000">
              <a:latin typeface="Times New Roman"/>
              <a:cs typeface="Times New Roman"/>
            </a:endParaRPr>
          </a:p>
        </p:txBody>
      </p:sp>
      <p:pic>
        <p:nvPicPr>
          <p:cNvPr id="11" name="Picture 10" descr="A blue and yellow snake logo&#10;&#10;AI-generated content may be incorrect.">
            <a:extLst>
              <a:ext uri="{FF2B5EF4-FFF2-40B4-BE49-F238E27FC236}">
                <a16:creationId xmlns:a16="http://schemas.microsoft.com/office/drawing/2014/main" id="{64F138F6-AC51-0815-CA0A-962C3E19B0E4}"/>
              </a:ext>
            </a:extLst>
          </p:cNvPr>
          <p:cNvPicPr>
            <a:picLocks noChangeAspect="1"/>
          </p:cNvPicPr>
          <p:nvPr/>
        </p:nvPicPr>
        <p:blipFill>
          <a:blip r:embed="rId6"/>
          <a:stretch>
            <a:fillRect/>
          </a:stretch>
        </p:blipFill>
        <p:spPr>
          <a:xfrm>
            <a:off x="1348740" y="1133158"/>
            <a:ext cx="1803400" cy="1848485"/>
          </a:xfrm>
          <a:prstGeom prst="rect">
            <a:avLst/>
          </a:prstGeom>
        </p:spPr>
      </p:pic>
      <p:pic>
        <p:nvPicPr>
          <p:cNvPr id="14" name="Picture 13" descr="A black square with white letters and a blue border&#10;&#10;AI-generated content may be incorrect.">
            <a:extLst>
              <a:ext uri="{FF2B5EF4-FFF2-40B4-BE49-F238E27FC236}">
                <a16:creationId xmlns:a16="http://schemas.microsoft.com/office/drawing/2014/main" id="{A9E768BB-667C-EEAC-9FF2-DA9D16C53C2C}"/>
              </a:ext>
            </a:extLst>
          </p:cNvPr>
          <p:cNvPicPr>
            <a:picLocks noChangeAspect="1"/>
          </p:cNvPicPr>
          <p:nvPr/>
        </p:nvPicPr>
        <p:blipFill>
          <a:blip r:embed="rId7"/>
          <a:stretch>
            <a:fillRect/>
          </a:stretch>
        </p:blipFill>
        <p:spPr>
          <a:xfrm>
            <a:off x="7442200" y="543243"/>
            <a:ext cx="2377440" cy="2337435"/>
          </a:xfrm>
          <a:prstGeom prst="rect">
            <a:avLst/>
          </a:prstGeom>
        </p:spPr>
      </p:pic>
      <p:pic>
        <p:nvPicPr>
          <p:cNvPr id="15" name="Picture 14">
            <a:extLst>
              <a:ext uri="{FF2B5EF4-FFF2-40B4-BE49-F238E27FC236}">
                <a16:creationId xmlns:a16="http://schemas.microsoft.com/office/drawing/2014/main" id="{9C03458A-3A67-83CA-FBA1-966AABD842A7}"/>
              </a:ext>
            </a:extLst>
          </p:cNvPr>
          <p:cNvPicPr>
            <a:picLocks noChangeAspect="1"/>
          </p:cNvPicPr>
          <p:nvPr/>
        </p:nvPicPr>
        <p:blipFill>
          <a:blip r:embed="rId8"/>
          <a:stretch>
            <a:fillRect/>
          </a:stretch>
        </p:blipFill>
        <p:spPr>
          <a:xfrm>
            <a:off x="502285" y="3909378"/>
            <a:ext cx="3252470" cy="1741805"/>
          </a:xfrm>
          <a:prstGeom prst="rect">
            <a:avLst/>
          </a:prstGeom>
        </p:spPr>
      </p:pic>
      <p:pic>
        <p:nvPicPr>
          <p:cNvPr id="3" name="Picture 2" descr="File:Kaggle logo.png - Wikipedia">
            <a:extLst>
              <a:ext uri="{FF2B5EF4-FFF2-40B4-BE49-F238E27FC236}">
                <a16:creationId xmlns:a16="http://schemas.microsoft.com/office/drawing/2014/main" id="{2E6ED950-E130-3BF0-D608-C95807053F31}"/>
              </a:ext>
            </a:extLst>
          </p:cNvPr>
          <p:cNvPicPr>
            <a:picLocks noChangeAspect="1"/>
          </p:cNvPicPr>
          <p:nvPr/>
        </p:nvPicPr>
        <p:blipFill>
          <a:blip r:embed="rId9"/>
          <a:stretch>
            <a:fillRect/>
          </a:stretch>
        </p:blipFill>
        <p:spPr>
          <a:xfrm>
            <a:off x="8415655" y="4087813"/>
            <a:ext cx="2828290" cy="1059815"/>
          </a:xfrm>
          <a:prstGeom prst="rect">
            <a:avLst/>
          </a:prstGeom>
        </p:spPr>
      </p:pic>
    </p:spTree>
    <p:extLst>
      <p:ext uri="{BB962C8B-B14F-4D97-AF65-F5344CB8AC3E}">
        <p14:creationId xmlns:p14="http://schemas.microsoft.com/office/powerpoint/2010/main" val="708914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8335-D5CC-7DDB-E779-5E7D1573C6E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AB17A37E-7034-5327-25A5-429540C57606}"/>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Functional Requirement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C96CFE36-6C36-8663-8A36-F4356E17C483}"/>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27CCCB18-C2AD-F3FC-640A-03DB776DE23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A6013B9B-CFCE-9740-2522-8082E03278C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99EB15B1-B274-9FFC-798D-B99ECB9C743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66</a:t>
            </a:fld>
            <a:endParaRPr lang="en-US"/>
          </a:p>
        </p:txBody>
      </p:sp>
      <p:grpSp>
        <p:nvGrpSpPr>
          <p:cNvPr id="10" name="Group 9">
            <a:extLst>
              <a:ext uri="{FF2B5EF4-FFF2-40B4-BE49-F238E27FC236}">
                <a16:creationId xmlns:a16="http://schemas.microsoft.com/office/drawing/2014/main" id="{91562B40-0656-E980-6D1E-2AFC879803F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947DAB1D-E17D-ABA9-F38F-3BAE2981C02E}"/>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2C6182E2-D5D8-E152-D4F2-72268E98324E}"/>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2" name="Rectangle 1">
            <a:extLst>
              <a:ext uri="{FF2B5EF4-FFF2-40B4-BE49-F238E27FC236}">
                <a16:creationId xmlns:a16="http://schemas.microsoft.com/office/drawing/2014/main" id="{3F3E456D-836F-E297-CEAD-4897BB2EAE3A}"/>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Box 2">
            <a:extLst>
              <a:ext uri="{FF2B5EF4-FFF2-40B4-BE49-F238E27FC236}">
                <a16:creationId xmlns:a16="http://schemas.microsoft.com/office/drawing/2014/main" id="{8C55B016-D7C4-2328-9FC0-76494C50961A}"/>
              </a:ext>
            </a:extLst>
          </p:cNvPr>
          <p:cNvSpPr txBox="1"/>
          <p:nvPr/>
        </p:nvSpPr>
        <p:spPr>
          <a:xfrm>
            <a:off x="939800" y="1699260"/>
            <a:ext cx="96418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Gather and preprocess user behavior data from various sources like logins, device usage, and personality traits by cleaning and organizing it for analysis.</a:t>
            </a:r>
            <a:endParaRPr lang="en-US" sz="2000">
              <a:latin typeface="Times New Roman"/>
              <a:ea typeface="+mn-lt"/>
              <a:cs typeface="Times New Roman"/>
            </a:endParaRPr>
          </a:p>
          <a:p>
            <a:endParaRPr lang="en-US" sz="2000">
              <a:latin typeface="Times New Roman"/>
              <a:ea typeface="+mn-lt"/>
              <a:cs typeface="+mn-lt"/>
            </a:endParaRPr>
          </a:p>
          <a:p>
            <a:pPr marL="285750" indent="-285750">
              <a:buFont typeface="Arial"/>
              <a:buChar char="•"/>
            </a:pPr>
            <a:r>
              <a:rPr lang="en-US" sz="2000">
                <a:latin typeface="Times New Roman"/>
                <a:ea typeface="+mn-lt"/>
                <a:cs typeface="+mn-lt"/>
              </a:rPr>
              <a:t>Uses Convolutional Neural Networks (CNNs) and Random Forest to analyze and classify user behavior.</a:t>
            </a:r>
            <a:endParaRPr lang="en-US" sz="2000">
              <a:latin typeface="Times New Roman"/>
              <a:cs typeface="Times New Roman"/>
            </a:endParaRPr>
          </a:p>
          <a:p>
            <a:endParaRPr lang="en-US" sz="2000">
              <a:latin typeface="Times New Roman"/>
              <a:ea typeface="+mn-lt"/>
              <a:cs typeface="+mn-lt"/>
            </a:endParaRPr>
          </a:p>
          <a:p>
            <a:pPr marL="285750" indent="-285750">
              <a:buFont typeface="Arial"/>
              <a:buChar char="•"/>
            </a:pPr>
            <a:r>
              <a:rPr lang="en-US" sz="2000">
                <a:latin typeface="Times New Roman"/>
                <a:ea typeface="+mn-lt"/>
                <a:cs typeface="+mn-lt"/>
              </a:rPr>
              <a:t>Predicts potential security threats in real time.</a:t>
            </a:r>
            <a:endParaRPr lang="en-US" sz="2000">
              <a:latin typeface="Times New Roman"/>
              <a:cs typeface="Times New Roman"/>
            </a:endParaRPr>
          </a:p>
          <a:p>
            <a:endParaRPr lang="en-US" sz="2000">
              <a:latin typeface="Times New Roman"/>
              <a:ea typeface="+mn-lt"/>
              <a:cs typeface="+mn-lt"/>
            </a:endParaRPr>
          </a:p>
          <a:p>
            <a:pPr marL="285750" indent="-285750">
              <a:buFont typeface="Arial"/>
              <a:buChar char="•"/>
            </a:pPr>
            <a:r>
              <a:rPr lang="en-US" sz="2000">
                <a:latin typeface="Times New Roman"/>
                <a:ea typeface="+mn-lt"/>
                <a:cs typeface="+mn-lt"/>
              </a:rPr>
              <a:t>Display threat predictions on the frontend.</a:t>
            </a:r>
            <a:endParaRPr lang="en-US" sz="2000">
              <a:latin typeface="Times New Roman"/>
            </a:endParaRPr>
          </a:p>
          <a:p>
            <a:pPr algn="l"/>
            <a:endParaRPr lang="en-US"/>
          </a:p>
        </p:txBody>
      </p:sp>
    </p:spTree>
    <p:extLst>
      <p:ext uri="{BB962C8B-B14F-4D97-AF65-F5344CB8AC3E}">
        <p14:creationId xmlns:p14="http://schemas.microsoft.com/office/powerpoint/2010/main" val="4164859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7D3F1-E886-D071-0979-C37ADBF69FF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F9119940-38EC-BF28-8FF5-0B83BA958580}"/>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Non -Functional Requirement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E2397EC-4CC8-5EF1-1690-86D329A04D7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7D06AE74-302C-882D-FC1C-A2C5ACF9006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12111BA4-5CD4-D7AB-FF9E-A52DB5E24AB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17766157-64B0-AEEF-413C-3747EE2AE14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67</a:t>
            </a:fld>
            <a:endParaRPr lang="en-US"/>
          </a:p>
        </p:txBody>
      </p:sp>
      <p:grpSp>
        <p:nvGrpSpPr>
          <p:cNvPr id="10" name="Group 9">
            <a:extLst>
              <a:ext uri="{FF2B5EF4-FFF2-40B4-BE49-F238E27FC236}">
                <a16:creationId xmlns:a16="http://schemas.microsoft.com/office/drawing/2014/main" id="{B9629BCA-A7BC-9341-71B5-886385B13BF7}"/>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6FFC7C23-E406-BBA4-04EF-4F504A186021}"/>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AF32A9B2-02A1-50A7-1B7C-7CF572602E8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18361A17-359E-3599-8D9C-F4F95428D704}"/>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3" name="TextBox 2">
            <a:extLst>
              <a:ext uri="{FF2B5EF4-FFF2-40B4-BE49-F238E27FC236}">
                <a16:creationId xmlns:a16="http://schemas.microsoft.com/office/drawing/2014/main" id="{A6371D78-F58C-7396-D5C4-218466C3F1E7}"/>
              </a:ext>
            </a:extLst>
          </p:cNvPr>
          <p:cNvSpPr txBox="1"/>
          <p:nvPr/>
        </p:nvSpPr>
        <p:spPr>
          <a:xfrm>
            <a:off x="723900" y="1663700"/>
            <a:ext cx="6565900"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Times New Roman"/>
                <a:ea typeface="+mn-lt"/>
                <a:cs typeface="+mn-lt"/>
              </a:rPr>
              <a:t>Scalable and efficient AI model.</a:t>
            </a:r>
            <a:endParaRPr lang="en-US" sz="2000">
              <a:latin typeface="Times New Roman"/>
              <a:cs typeface="Times New Roman"/>
            </a:endParaRPr>
          </a:p>
          <a:p>
            <a:endParaRPr lang="en-US" sz="2000">
              <a:latin typeface="Times New Roman"/>
              <a:ea typeface="+mn-lt"/>
              <a:cs typeface="+mn-lt"/>
            </a:endParaRPr>
          </a:p>
          <a:p>
            <a:pPr marL="285750" indent="-285750">
              <a:buFont typeface="Arial"/>
              <a:buChar char="•"/>
            </a:pPr>
            <a:r>
              <a:rPr lang="en-US" sz="2000">
                <a:latin typeface="Times New Roman"/>
                <a:ea typeface="+mn-lt"/>
                <a:cs typeface="+mn-lt"/>
              </a:rPr>
              <a:t>Secure user data storage.</a:t>
            </a:r>
            <a:endParaRPr lang="en-US" sz="2000">
              <a:latin typeface="Times New Roman"/>
              <a:cs typeface="Times New Roman"/>
            </a:endParaRPr>
          </a:p>
          <a:p>
            <a:endParaRPr lang="en-US" sz="2000">
              <a:latin typeface="Times New Roman"/>
              <a:ea typeface="+mn-lt"/>
              <a:cs typeface="+mn-lt"/>
            </a:endParaRPr>
          </a:p>
          <a:p>
            <a:pPr marL="285750" indent="-285750">
              <a:buFont typeface="Arial"/>
              <a:buChar char="•"/>
            </a:pPr>
            <a:r>
              <a:rPr lang="en-US" sz="2000">
                <a:latin typeface="Times New Roman"/>
                <a:ea typeface="+mn-lt"/>
                <a:cs typeface="+mn-lt"/>
              </a:rPr>
              <a:t>Accuracy &amp; Reliability.</a:t>
            </a:r>
            <a:endParaRPr lang="en-US" sz="2000">
              <a:latin typeface="Times New Roman"/>
              <a:ea typeface="+mn-lt"/>
              <a:cs typeface="Times New Roman"/>
            </a:endParaRPr>
          </a:p>
          <a:p>
            <a:endParaRPr lang="en-US" sz="2000">
              <a:latin typeface="Times New Roman"/>
              <a:cs typeface="Times New Roman"/>
            </a:endParaRPr>
          </a:p>
          <a:p>
            <a:pPr marL="285750" indent="-285750">
              <a:buFont typeface="Arial"/>
              <a:buChar char="•"/>
            </a:pPr>
            <a:r>
              <a:rPr lang="en-US" sz="2000">
                <a:latin typeface="Times New Roman"/>
                <a:ea typeface="+mn-lt"/>
                <a:cs typeface="+mn-lt"/>
              </a:rPr>
              <a:t>User-friendly interface.</a:t>
            </a:r>
            <a:endParaRPr lang="en-US" sz="2000">
              <a:latin typeface="Times New Roman"/>
            </a:endParaRPr>
          </a:p>
          <a:p>
            <a:pPr algn="l"/>
            <a:endParaRPr lang="en-US"/>
          </a:p>
        </p:txBody>
      </p:sp>
    </p:spTree>
    <p:extLst>
      <p:ext uri="{BB962C8B-B14F-4D97-AF65-F5344CB8AC3E}">
        <p14:creationId xmlns:p14="http://schemas.microsoft.com/office/powerpoint/2010/main" val="3962060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32437-ABE4-CB0C-F071-7ED2E0B810BD}"/>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DDEC54C-A986-0665-41A4-23D0F69EF454}"/>
              </a:ext>
            </a:extLst>
          </p:cNvPr>
          <p:cNvSpPr>
            <a:spLocks noGrp="1"/>
          </p:cNvSpPr>
          <p:nvPr>
            <p:ph type="ctrTitle"/>
          </p:nvPr>
        </p:nvSpPr>
        <p:spPr>
          <a:xfrm>
            <a:off x="498567" y="460637"/>
            <a:ext cx="6759615" cy="900304"/>
          </a:xfrm>
        </p:spPr>
        <p:txBody>
          <a:bodyPr>
            <a:normAutofit fontScale="90000"/>
          </a:bodyPr>
          <a:lstStyle/>
          <a:p>
            <a:r>
              <a:rPr lang="en-US" sz="4000" b="1">
                <a:latin typeface="Aptos"/>
                <a:cs typeface="Times New Roman"/>
              </a:rPr>
              <a:t>Commercialization</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1845AFDC-40D8-4E18-3A45-4972860FB5BC}"/>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D62FB844-1C66-72D2-8D9C-57DA6E03212E}"/>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868D0B96-92ED-207B-FA02-26863AF5149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DCCD340-CB1F-728E-2BCE-FF0806A34EEC}"/>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68</a:t>
            </a:fld>
            <a:endParaRPr lang="en-US"/>
          </a:p>
        </p:txBody>
      </p:sp>
      <p:grpSp>
        <p:nvGrpSpPr>
          <p:cNvPr id="10" name="Group 9">
            <a:extLst>
              <a:ext uri="{FF2B5EF4-FFF2-40B4-BE49-F238E27FC236}">
                <a16:creationId xmlns:a16="http://schemas.microsoft.com/office/drawing/2014/main" id="{D48A9B9C-F129-97DF-36F4-250939662C3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B9024DBB-5D01-16D8-8644-3FCA0B3CA17B}"/>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B33CDD9E-AA20-8CB7-C8BD-3A54956A982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t>19/03/2025</a:t>
              </a:r>
              <a:endParaRPr lang="en-US"/>
            </a:p>
          </p:txBody>
        </p:sp>
      </p:grpSp>
      <p:sp>
        <p:nvSpPr>
          <p:cNvPr id="2" name="Rectangle 1">
            <a:extLst>
              <a:ext uri="{FF2B5EF4-FFF2-40B4-BE49-F238E27FC236}">
                <a16:creationId xmlns:a16="http://schemas.microsoft.com/office/drawing/2014/main" id="{0BC486B0-A4A3-4CCC-A5B5-61C3C73317F8}"/>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123" name="Content Placeholder 1">
            <a:extLst>
              <a:ext uri="{FF2B5EF4-FFF2-40B4-BE49-F238E27FC236}">
                <a16:creationId xmlns:a16="http://schemas.microsoft.com/office/drawing/2014/main" id="{9C08FE16-4690-8535-5278-BC21FD3A6517}"/>
              </a:ext>
            </a:extLst>
          </p:cNvPr>
          <p:cNvGraphicFramePr>
            <a:graphicFrameLocks noGrp="1"/>
          </p:cNvGraphicFramePr>
          <p:nvPr>
            <p:extLst>
              <p:ext uri="{D42A27DB-BD31-4B8C-83A1-F6EECF244321}">
                <p14:modId xmlns:p14="http://schemas.microsoft.com/office/powerpoint/2010/main" val="24430145"/>
              </p:ext>
            </p:extLst>
          </p:nvPr>
        </p:nvGraphicFramePr>
        <p:xfrm>
          <a:off x="1394113" y="1209675"/>
          <a:ext cx="9149773" cy="45910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36098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A32C-2F0C-CDD4-B7B7-E524DACEA56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E0B59A-C6B8-0760-1D70-186921CFFF29}"/>
              </a:ext>
            </a:extLst>
          </p:cNvPr>
          <p:cNvSpPr>
            <a:spLocks noGrp="1"/>
          </p:cNvSpPr>
          <p:nvPr>
            <p:ph type="ctrTitle"/>
          </p:nvPr>
        </p:nvSpPr>
        <p:spPr>
          <a:xfrm>
            <a:off x="201921" y="200665"/>
            <a:ext cx="10665804" cy="659028"/>
          </a:xfrm>
        </p:spPr>
        <p:txBody>
          <a:bodyPr>
            <a:normAutofit/>
          </a:bodyPr>
          <a:lstStyle/>
          <a:p>
            <a:r>
              <a:rPr lang="en-US" b="1" kern="100">
                <a:latin typeface="Aptos"/>
                <a:cs typeface="Times New Roman"/>
              </a:rPr>
              <a:t>Future Work</a:t>
            </a:r>
          </a:p>
        </p:txBody>
      </p:sp>
      <p:sp>
        <p:nvSpPr>
          <p:cNvPr id="24" name="Text Placeholder 23">
            <a:extLst>
              <a:ext uri="{FF2B5EF4-FFF2-40B4-BE49-F238E27FC236}">
                <a16:creationId xmlns:a16="http://schemas.microsoft.com/office/drawing/2014/main" id="{A3ED1E06-4C07-73F8-3689-671A74547DE9}"/>
              </a:ext>
            </a:extLst>
          </p:cNvPr>
          <p:cNvSpPr>
            <a:spLocks noGrp="1"/>
          </p:cNvSpPr>
          <p:nvPr>
            <p:ph sz="quarter" idx="17"/>
          </p:nvPr>
        </p:nvSpPr>
        <p:spPr>
          <a:xfrm>
            <a:off x="503477" y="1749188"/>
            <a:ext cx="7317925" cy="4259928"/>
          </a:xfrm>
        </p:spPr>
        <p:txBody>
          <a:bodyPr vert="horz" lIns="0" tIns="45720" rIns="0" bIns="45720" rtlCol="0" anchor="t">
            <a:normAutofit/>
          </a:bodyPr>
          <a:lstStyle/>
          <a:p>
            <a:endParaRPr lang="en-US"/>
          </a:p>
          <a:p>
            <a:endParaRPr lang="en-US"/>
          </a:p>
          <a:p>
            <a:endParaRPr lang="en-US"/>
          </a:p>
        </p:txBody>
      </p:sp>
      <p:pic>
        <p:nvPicPr>
          <p:cNvPr id="13" name="Graphic 12">
            <a:extLst>
              <a:ext uri="{FF2B5EF4-FFF2-40B4-BE49-F238E27FC236}">
                <a16:creationId xmlns:a16="http://schemas.microsoft.com/office/drawing/2014/main" id="{610223EA-13BC-EBBF-BA58-8C11F688D18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5E1F2796-78A2-4D35-558D-6A70ADCCBF13}"/>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69</a:t>
            </a:fld>
            <a:endParaRPr lang="en-US"/>
          </a:p>
        </p:txBody>
      </p:sp>
      <p:grpSp>
        <p:nvGrpSpPr>
          <p:cNvPr id="10" name="Group 9">
            <a:extLst>
              <a:ext uri="{FF2B5EF4-FFF2-40B4-BE49-F238E27FC236}">
                <a16:creationId xmlns:a16="http://schemas.microsoft.com/office/drawing/2014/main" id="{DB120451-D8B7-7B83-C9CA-11024C4CB9B5}"/>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27C2BB6-DF9C-B2EC-D08A-53D66491435A}"/>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69B0B634-FCD4-0962-60F3-51179C97B4C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17C09C88-DBD9-ECF3-0D5E-FAB26F8F6A9A}"/>
              </a:ext>
            </a:extLst>
          </p:cNvPr>
          <p:cNvSpPr/>
          <p:nvPr/>
        </p:nvSpPr>
        <p:spPr>
          <a:xfrm>
            <a:off x="3939351" y="654433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graphicFrame>
        <p:nvGraphicFramePr>
          <p:cNvPr id="4" name="Diagram 3">
            <a:extLst>
              <a:ext uri="{FF2B5EF4-FFF2-40B4-BE49-F238E27FC236}">
                <a16:creationId xmlns:a16="http://schemas.microsoft.com/office/drawing/2014/main" id="{FAA7407C-8A33-34C3-679A-3E207797FB3A}"/>
              </a:ext>
            </a:extLst>
          </p:cNvPr>
          <p:cNvGraphicFramePr/>
          <p:nvPr/>
        </p:nvGraphicFramePr>
        <p:xfrm>
          <a:off x="1097280" y="635000"/>
          <a:ext cx="6248400" cy="4968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2" name="Picture 141" descr="A person sitting at a desk looking at a diagram&#10;&#10;AI-generated content may be incorrect.">
            <a:extLst>
              <a:ext uri="{FF2B5EF4-FFF2-40B4-BE49-F238E27FC236}">
                <a16:creationId xmlns:a16="http://schemas.microsoft.com/office/drawing/2014/main" id="{F7EA00BD-EFEF-7D9E-392B-35482C4CCC88}"/>
              </a:ext>
            </a:extLst>
          </p:cNvPr>
          <p:cNvPicPr>
            <a:picLocks noChangeAspect="1"/>
          </p:cNvPicPr>
          <p:nvPr/>
        </p:nvPicPr>
        <p:blipFill>
          <a:blip r:embed="rId10"/>
          <a:stretch>
            <a:fillRect/>
          </a:stretch>
        </p:blipFill>
        <p:spPr>
          <a:xfrm>
            <a:off x="8266112" y="2378392"/>
            <a:ext cx="3584575" cy="2619375"/>
          </a:xfrm>
          <a:prstGeom prst="rect">
            <a:avLst/>
          </a:prstGeom>
        </p:spPr>
      </p:pic>
    </p:spTree>
    <p:extLst>
      <p:ext uri="{BB962C8B-B14F-4D97-AF65-F5344CB8AC3E}">
        <p14:creationId xmlns:p14="http://schemas.microsoft.com/office/powerpoint/2010/main" val="135069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2519754" y="2370028"/>
            <a:ext cx="9842089" cy="1476504"/>
          </a:xfrm>
        </p:spPr>
        <p:txBody>
          <a:bodyPr>
            <a:noAutofit/>
          </a:bodyPr>
          <a:lstStyle/>
          <a:p>
            <a:r>
              <a:rPr lang="en-US" sz="5400">
                <a:latin typeface="Adobe Devanagari"/>
              </a:rPr>
              <a:t>Organizational Threat profiling with Network Traffic Analysis</a:t>
            </a:r>
            <a:endParaRPr lang="en-US" sz="5400"/>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7324099" y="4074984"/>
            <a:ext cx="4499892" cy="763899"/>
          </a:xfrm>
        </p:spPr>
        <p:txBody>
          <a:bodyPr>
            <a:normAutofit/>
          </a:bodyPr>
          <a:lstStyle/>
          <a:p>
            <a:r>
              <a:rPr lang="en-US" sz="2400" b="0">
                <a:latin typeface="Adobe Devanagari"/>
              </a:rPr>
              <a:t>IT21226496 |</a:t>
            </a:r>
            <a:r>
              <a:rPr lang="en-US" sz="2400" b="0">
                <a:effectLst/>
                <a:latin typeface="Adobe Devanagari"/>
                <a:ea typeface="DengXian"/>
              </a:rPr>
              <a:t> W.M.M. Gunasekara</a:t>
            </a:r>
          </a:p>
        </p:txBody>
      </p:sp>
      <p:sp>
        <p:nvSpPr>
          <p:cNvPr id="3" name="Text Placeholder 2">
            <a:extLst>
              <a:ext uri="{FF2B5EF4-FFF2-40B4-BE49-F238E27FC236}">
                <a16:creationId xmlns:a16="http://schemas.microsoft.com/office/drawing/2014/main" id="{51DFCEEE-4148-3E6D-7DA4-1B84EFEA8EE1}"/>
              </a:ext>
            </a:extLst>
          </p:cNvPr>
          <p:cNvSpPr>
            <a:spLocks noGrp="1"/>
          </p:cNvSpPr>
          <p:nvPr>
            <p:ph type="body" sz="quarter" idx="12"/>
          </p:nvPr>
        </p:nvSpPr>
        <p:spPr>
          <a:xfrm>
            <a:off x="7324099" y="4877940"/>
            <a:ext cx="4212906" cy="633447"/>
          </a:xfrm>
        </p:spPr>
        <p:txBody>
          <a:bodyPr>
            <a:normAutofit/>
          </a:bodyPr>
          <a:lstStyle/>
          <a:p>
            <a:pPr marL="0" indent="0">
              <a:buNone/>
            </a:pPr>
            <a:r>
              <a:rPr lang="en-US" sz="2000" b="0">
                <a:latin typeface="Cambria"/>
                <a:ea typeface="Cambria"/>
              </a:rPr>
              <a:t>specialize in cybersecurity</a:t>
            </a:r>
            <a:endParaRPr lang="en-US" sz="200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a:p>
        </p:txBody>
      </p:sp>
      <p:pic>
        <p:nvPicPr>
          <p:cNvPr id="9" name="Picture 8" descr="A person with long black hair&#10;&#10;Description automatically generated">
            <a:extLst>
              <a:ext uri="{FF2B5EF4-FFF2-40B4-BE49-F238E27FC236}">
                <a16:creationId xmlns:a16="http://schemas.microsoft.com/office/drawing/2014/main" id="{78047E11-2F93-1FCB-4B5D-782BE5C121DC}"/>
              </a:ext>
            </a:extLst>
          </p:cNvPr>
          <p:cNvPicPr>
            <a:picLocks noChangeAspect="1"/>
          </p:cNvPicPr>
          <p:nvPr/>
        </p:nvPicPr>
        <p:blipFill>
          <a:blip r:embed="rId2"/>
          <a:srcRect b="14827"/>
          <a:stretch/>
        </p:blipFill>
        <p:spPr>
          <a:xfrm>
            <a:off x="127835" y="112416"/>
            <a:ext cx="1927107" cy="1922862"/>
          </a:xfrm>
          <a:prstGeom prst="rect">
            <a:avLst/>
          </a:prstGeom>
        </p:spPr>
      </p:pic>
    </p:spTree>
    <p:extLst>
      <p:ext uri="{BB962C8B-B14F-4D97-AF65-F5344CB8AC3E}">
        <p14:creationId xmlns:p14="http://schemas.microsoft.com/office/powerpoint/2010/main" val="463479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AE8B9-55B0-3E77-CEE1-63195DF8832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A4C61A5A-46C8-E27D-0336-E2350B49D077}"/>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Gantt Chart</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DDB11FDA-4404-651D-AEB5-DFF1B52D8380}"/>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651F68A4-3446-C4C0-104F-2CB166A45E8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61F5A4F3-F6DC-A7D2-6044-EF8CAEDAD96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9C3B3872-97C2-15A6-B408-5E32299EE09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70</a:t>
            </a:fld>
            <a:endParaRPr lang="en-US"/>
          </a:p>
        </p:txBody>
      </p:sp>
      <p:grpSp>
        <p:nvGrpSpPr>
          <p:cNvPr id="10" name="Group 9">
            <a:extLst>
              <a:ext uri="{FF2B5EF4-FFF2-40B4-BE49-F238E27FC236}">
                <a16:creationId xmlns:a16="http://schemas.microsoft.com/office/drawing/2014/main" id="{160D5EAE-3354-B7F5-96E8-861E2AB522B1}"/>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320A1561-0F23-76FD-1298-06EAA07B4DC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E4B6B5A-3CDA-4C1E-A095-9A81E317159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2" name="Rectangle 1">
            <a:extLst>
              <a:ext uri="{FF2B5EF4-FFF2-40B4-BE49-F238E27FC236}">
                <a16:creationId xmlns:a16="http://schemas.microsoft.com/office/drawing/2014/main" id="{EB74C338-D58C-8886-16D5-25837D4C4888}"/>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pic>
        <p:nvPicPr>
          <p:cNvPr id="4" name="Picture 3" descr="A graph showing a bar chart&#10;&#10;Description automatically generated">
            <a:extLst>
              <a:ext uri="{FF2B5EF4-FFF2-40B4-BE49-F238E27FC236}">
                <a16:creationId xmlns:a16="http://schemas.microsoft.com/office/drawing/2014/main" id="{3858E419-7D1D-AA10-B675-3F90C36CFC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600" y="1212279"/>
            <a:ext cx="7217055" cy="4790320"/>
          </a:xfrm>
          <a:prstGeom prst="rect">
            <a:avLst/>
          </a:prstGeom>
        </p:spPr>
      </p:pic>
    </p:spTree>
    <p:extLst>
      <p:ext uri="{BB962C8B-B14F-4D97-AF65-F5344CB8AC3E}">
        <p14:creationId xmlns:p14="http://schemas.microsoft.com/office/powerpoint/2010/main" val="3559165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E30E4-EA95-C9E4-F629-520D6E4B89F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48F2A85D-717A-F208-A57F-1A0E89FA32A2}"/>
              </a:ext>
            </a:extLst>
          </p:cNvPr>
          <p:cNvSpPr>
            <a:spLocks noGrp="1"/>
          </p:cNvSpPr>
          <p:nvPr>
            <p:ph type="ctrTitle"/>
          </p:nvPr>
        </p:nvSpPr>
        <p:spPr>
          <a:xfrm>
            <a:off x="498567" y="460637"/>
            <a:ext cx="6759615" cy="900304"/>
          </a:xfrm>
        </p:spPr>
        <p:txBody>
          <a:bodyPr>
            <a:normAutofit fontScale="90000"/>
          </a:bodyPr>
          <a:lstStyle/>
          <a:p>
            <a:r>
              <a:rPr lang="en-US" b="1">
                <a:latin typeface="Times New Roman"/>
                <a:cs typeface="Times New Roman"/>
              </a:rPr>
              <a:t>References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8BEBC820-8F96-7821-2B41-B46D292B561D}"/>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C263742F-A498-A329-59CA-5968CD3FBAFD}"/>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6CE56733-DD2C-6764-A8C6-14A18BCDC7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E83A647F-4879-806B-6990-382DD0FF04E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71</a:t>
            </a:fld>
            <a:endParaRPr lang="en-US"/>
          </a:p>
        </p:txBody>
      </p:sp>
      <p:grpSp>
        <p:nvGrpSpPr>
          <p:cNvPr id="10" name="Group 9">
            <a:extLst>
              <a:ext uri="{FF2B5EF4-FFF2-40B4-BE49-F238E27FC236}">
                <a16:creationId xmlns:a16="http://schemas.microsoft.com/office/drawing/2014/main" id="{522729A9-479C-A1F7-7923-209B5AC64E8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80F4018A-B22A-14DA-4E1E-C3BC5EC8CA91}"/>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EC61613-C02E-6CD4-4A35-6910A85A7292}"/>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ea typeface="+mn-ea"/>
              </a:endParaRPr>
            </a:p>
          </p:txBody>
        </p:sp>
      </p:grpSp>
      <p:sp>
        <p:nvSpPr>
          <p:cNvPr id="2" name="Rectangle 1">
            <a:extLst>
              <a:ext uri="{FF2B5EF4-FFF2-40B4-BE49-F238E27FC236}">
                <a16:creationId xmlns:a16="http://schemas.microsoft.com/office/drawing/2014/main" id="{D79B2FCD-FBCB-D839-43AD-56AC847A3172}"/>
              </a:ext>
            </a:extLst>
          </p:cNvPr>
          <p:cNvSpPr/>
          <p:nvPr/>
        </p:nvSpPr>
        <p:spPr>
          <a:xfrm>
            <a:off x="4045984" y="653635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IT21298608</a:t>
            </a:r>
            <a:r>
              <a:rPr lang="en-US" sz="1800" b="1">
                <a:solidFill>
                  <a:schemeClr val="tx1"/>
                </a:solidFill>
              </a:rPr>
              <a:t>  |   </a:t>
            </a:r>
            <a:r>
              <a:rPr lang="en-US" b="1">
                <a:solidFill>
                  <a:schemeClr val="tx1"/>
                </a:solidFill>
              </a:rPr>
              <a:t>Senevirathna D.H.</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
        <p:nvSpPr>
          <p:cNvPr id="4" name="TextBox 3">
            <a:extLst>
              <a:ext uri="{FF2B5EF4-FFF2-40B4-BE49-F238E27FC236}">
                <a16:creationId xmlns:a16="http://schemas.microsoft.com/office/drawing/2014/main" id="{95974032-1095-D3A3-0FF0-006DA77C4BED}"/>
              </a:ext>
            </a:extLst>
          </p:cNvPr>
          <p:cNvSpPr txBox="1"/>
          <p:nvPr/>
        </p:nvSpPr>
        <p:spPr>
          <a:xfrm>
            <a:off x="647699" y="1356932"/>
            <a:ext cx="11015192"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[1] X. Tao, J. Liu, Y. Yu, H. Zhang, and Y. Huang, “An insider threat detection method based on improved Test-Time Training model,” </a:t>
            </a:r>
            <a:r>
              <a:rPr lang="en-US" i="1">
                <a:latin typeface="Calibri"/>
                <a:ea typeface="Calibri"/>
                <a:cs typeface="Calibri"/>
              </a:rPr>
              <a:t>High-Confidence Computing</a:t>
            </a:r>
            <a:r>
              <a:rPr lang="en-US">
                <a:latin typeface="Calibri"/>
                <a:ea typeface="Calibri"/>
                <a:cs typeface="Calibri"/>
              </a:rPr>
              <a:t>, p. 100283, Jan. 2025, </a:t>
            </a:r>
            <a:r>
              <a:rPr lang="en-US" err="1">
                <a:latin typeface="Calibri"/>
                <a:ea typeface="Calibri"/>
                <a:cs typeface="Calibri"/>
              </a:rPr>
              <a:t>doi</a:t>
            </a:r>
            <a:r>
              <a:rPr lang="en-US">
                <a:latin typeface="Calibri"/>
                <a:ea typeface="Calibri"/>
                <a:cs typeface="Calibri"/>
              </a:rPr>
              <a:t>: </a:t>
            </a:r>
            <a:r>
              <a:rPr lang="en-US">
                <a:latin typeface="Calibri"/>
                <a:ea typeface="Calibri"/>
                <a:cs typeface="Calibri"/>
                <a:hlinkClick r:id="rId6"/>
              </a:rPr>
              <a:t>https://doi.org/10.1016/j.hcc.2024.100283</a:t>
            </a:r>
            <a:r>
              <a:rPr lang="en-US">
                <a:latin typeface="Calibri"/>
                <a:ea typeface="Calibri"/>
                <a:cs typeface="Calibri"/>
              </a:rPr>
              <a:t>.</a:t>
            </a:r>
            <a:endParaRPr lang="en-US"/>
          </a:p>
          <a:p>
            <a:endParaRPr lang="en-US">
              <a:latin typeface="Calibri"/>
              <a:ea typeface="Calibri"/>
              <a:cs typeface="Calibri"/>
            </a:endParaRPr>
          </a:p>
          <a:p>
            <a:r>
              <a:rPr lang="en-US">
                <a:latin typeface="Calibri"/>
                <a:ea typeface="Calibri"/>
                <a:cs typeface="Calibri"/>
              </a:rPr>
              <a:t>[2]“A Dual-Channel Deep Learning Framework For Real-Time Detection Of Zero-Day Attacks Using </a:t>
            </a:r>
            <a:r>
              <a:rPr lang="en-US" err="1">
                <a:latin typeface="Calibri"/>
                <a:ea typeface="Calibri"/>
                <a:cs typeface="Calibri"/>
              </a:rPr>
              <a:t>Cnn-Lstm</a:t>
            </a:r>
            <a:r>
              <a:rPr lang="en-US">
                <a:latin typeface="Calibri"/>
                <a:ea typeface="Calibri"/>
                <a:cs typeface="Calibri"/>
              </a:rPr>
              <a:t> Hybrid Networks,” </a:t>
            </a:r>
            <a:r>
              <a:rPr lang="en-US" i="1">
                <a:latin typeface="Calibri"/>
                <a:ea typeface="Calibri"/>
                <a:cs typeface="Calibri"/>
              </a:rPr>
              <a:t>Nanotechnology Perceptions</a:t>
            </a:r>
            <a:r>
              <a:rPr lang="en-US">
                <a:latin typeface="Calibri"/>
                <a:ea typeface="Calibri"/>
                <a:cs typeface="Calibri"/>
              </a:rPr>
              <a:t>, vol. 20, no. S13, Oct. 2024, </a:t>
            </a:r>
            <a:r>
              <a:rPr lang="en-US" err="1">
                <a:latin typeface="Calibri"/>
                <a:ea typeface="Calibri"/>
                <a:cs typeface="Calibri"/>
              </a:rPr>
              <a:t>doi</a:t>
            </a:r>
            <a:r>
              <a:rPr lang="en-US">
                <a:latin typeface="Calibri"/>
                <a:ea typeface="Calibri"/>
                <a:cs typeface="Calibri"/>
              </a:rPr>
              <a:t>: </a:t>
            </a:r>
            <a:r>
              <a:rPr lang="en-US">
                <a:latin typeface="Calibri"/>
                <a:ea typeface="Calibri"/>
                <a:cs typeface="Calibri"/>
                <a:hlinkClick r:id="rId7"/>
              </a:rPr>
              <a:t>https://doi.org/10.62441/nano-ntp.v20is13.92</a:t>
            </a:r>
            <a:r>
              <a:rPr lang="en-US">
                <a:latin typeface="Calibri"/>
                <a:ea typeface="Calibri"/>
                <a:cs typeface="Calibri"/>
              </a:rPr>
              <a:t>.</a:t>
            </a:r>
            <a:endParaRPr lang="en-US"/>
          </a:p>
          <a:p>
            <a:endParaRPr lang="en-US">
              <a:latin typeface="Calibri"/>
              <a:ea typeface="Calibri"/>
              <a:cs typeface="Calibri"/>
            </a:endParaRPr>
          </a:p>
          <a:p>
            <a:r>
              <a:rPr lang="en-US">
                <a:latin typeface="Calibri"/>
                <a:ea typeface="Calibri"/>
                <a:cs typeface="Calibri"/>
              </a:rPr>
              <a:t>[3] O. </a:t>
            </a:r>
            <a:r>
              <a:rPr lang="en-US" err="1">
                <a:latin typeface="Calibri"/>
                <a:ea typeface="Calibri"/>
                <a:cs typeface="Calibri"/>
              </a:rPr>
              <a:t>Ogunbodede</a:t>
            </a:r>
            <a:r>
              <a:rPr lang="en-US">
                <a:latin typeface="Calibri"/>
                <a:ea typeface="Calibri"/>
                <a:cs typeface="Calibri"/>
              </a:rPr>
              <a:t>, O. Adewale, B. Alese, and O. </a:t>
            </a:r>
            <a:r>
              <a:rPr lang="en-US" err="1">
                <a:latin typeface="Calibri"/>
                <a:ea typeface="Calibri"/>
                <a:cs typeface="Calibri"/>
              </a:rPr>
              <a:t>Akinyokun</a:t>
            </a:r>
            <a:r>
              <a:rPr lang="en-US">
                <a:latin typeface="Calibri"/>
                <a:ea typeface="Calibri"/>
                <a:cs typeface="Calibri"/>
              </a:rPr>
              <a:t>, “Insider Threat Detection Techniques: Review of User Behavior Analytics Approach,” </a:t>
            </a:r>
            <a:r>
              <a:rPr lang="en-US" i="1">
                <a:latin typeface="Calibri"/>
                <a:ea typeface="Calibri"/>
                <a:cs typeface="Calibri"/>
              </a:rPr>
              <a:t>International Journal of Research in Engineering and Science (IJRES) ISSN</a:t>
            </a:r>
            <a:r>
              <a:rPr lang="en-US">
                <a:latin typeface="Calibri"/>
                <a:ea typeface="Calibri"/>
                <a:cs typeface="Calibri"/>
              </a:rPr>
              <a:t>, vol. 12, pp. 109–117, 2024, Accessed: Feb. 23, 2025. [Online]. Available: </a:t>
            </a:r>
            <a:r>
              <a:rPr lang="en-US">
                <a:latin typeface="Calibri"/>
                <a:ea typeface="Calibri"/>
                <a:cs typeface="Calibri"/>
                <a:hlinkClick r:id="rId8"/>
              </a:rPr>
              <a:t>https://www.ijres.org/papers/Volume-12/Issue-9/1209109117.pdf</a:t>
            </a:r>
            <a:endParaRPr lang="en-US"/>
          </a:p>
          <a:p>
            <a:endParaRPr lang="en-US">
              <a:latin typeface="Calibri"/>
              <a:ea typeface="Calibri"/>
              <a:cs typeface="Calibri"/>
            </a:endParaRPr>
          </a:p>
          <a:p>
            <a:r>
              <a:rPr lang="en-US">
                <a:latin typeface="Calibri"/>
                <a:ea typeface="Calibri"/>
                <a:cs typeface="Calibri"/>
              </a:rPr>
              <a:t>[4] M. A. Jahin, S. Soudeep2, M. F. </a:t>
            </a:r>
            <a:r>
              <a:rPr lang="en-US" err="1">
                <a:latin typeface="Calibri"/>
                <a:ea typeface="Calibri"/>
                <a:cs typeface="Calibri"/>
              </a:rPr>
              <a:t>Mridha</a:t>
            </a:r>
            <a:r>
              <a:rPr lang="en-US">
                <a:latin typeface="Calibri"/>
                <a:ea typeface="Calibri"/>
                <a:cs typeface="Calibri"/>
              </a:rPr>
              <a:t>, R. Kabir, R. Islam, and Y. </a:t>
            </a:r>
            <a:r>
              <a:rPr lang="en-US" err="1">
                <a:latin typeface="Calibri"/>
                <a:ea typeface="Calibri"/>
                <a:cs typeface="Calibri"/>
              </a:rPr>
              <a:t>Watanobe</a:t>
            </a:r>
            <a:r>
              <a:rPr lang="en-US">
                <a:latin typeface="Calibri"/>
                <a:ea typeface="Calibri"/>
                <a:cs typeface="Calibri"/>
              </a:rPr>
              <a:t>, “CAGN-GAT Fusion: A Hybrid Contrastive Attentive Graph Neural Network for Network Intrusion Detection,” Available: </a:t>
            </a:r>
            <a:r>
              <a:rPr lang="en-US">
                <a:latin typeface="Calibri"/>
                <a:ea typeface="Calibri"/>
                <a:cs typeface="Calibri"/>
                <a:hlinkClick r:id="rId9"/>
              </a:rPr>
              <a:t>https://arxiv.org/pdf/2503.00961</a:t>
            </a:r>
            <a:endParaRPr lang="en-US"/>
          </a:p>
          <a:p>
            <a:r>
              <a:rPr lang="en-US">
                <a:latin typeface="Calibri"/>
                <a:ea typeface="Calibri"/>
                <a:cs typeface="Calibri"/>
              </a:rPr>
              <a:t>‌</a:t>
            </a:r>
            <a:endParaRPr lang="en-US"/>
          </a:p>
          <a:p>
            <a:endParaRPr lang="en-US">
              <a:latin typeface="Calibri"/>
              <a:ea typeface="Calibri"/>
              <a:cs typeface="Calibri"/>
            </a:endParaRPr>
          </a:p>
          <a:p>
            <a:endParaRPr lang="en-US">
              <a:latin typeface="Calibri"/>
              <a:ea typeface="Calibri"/>
              <a:cs typeface="Calibri"/>
            </a:endParaRPr>
          </a:p>
          <a:p>
            <a:r>
              <a:rPr lang="en-US">
                <a:latin typeface="Calibri"/>
                <a:ea typeface="Calibri"/>
                <a:cs typeface="Calibri"/>
              </a:rPr>
              <a:t>‌</a:t>
            </a:r>
            <a:endParaRPr lang="en-US"/>
          </a:p>
          <a:p>
            <a:endParaRPr lang="en-US">
              <a:latin typeface="Calibri"/>
              <a:ea typeface="Calibri"/>
              <a:cs typeface="Calibri"/>
            </a:endParaRPr>
          </a:p>
          <a:p>
            <a:r>
              <a:rPr lang="en-US">
                <a:latin typeface="Calibri"/>
                <a:ea typeface="Calibri"/>
                <a:cs typeface="Calibri"/>
              </a:rPr>
              <a:t>‌</a:t>
            </a:r>
            <a:endParaRPr lang="en-US"/>
          </a:p>
          <a:p>
            <a:pPr algn="l"/>
            <a:endParaRPr lang="en-US"/>
          </a:p>
        </p:txBody>
      </p:sp>
    </p:spTree>
    <p:extLst>
      <p:ext uri="{BB962C8B-B14F-4D97-AF65-F5344CB8AC3E}">
        <p14:creationId xmlns:p14="http://schemas.microsoft.com/office/powerpoint/2010/main" val="1569603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CBA20-92E4-4989-49E2-69181EA6D66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CC777F0-AF07-EA53-F614-17B2EE8E1280}"/>
              </a:ext>
            </a:extLst>
          </p:cNvPr>
          <p:cNvSpPr>
            <a:spLocks noGrp="1"/>
          </p:cNvSpPr>
          <p:nvPr>
            <p:ph type="ctrTitle"/>
          </p:nvPr>
        </p:nvSpPr>
        <p:spPr>
          <a:xfrm>
            <a:off x="2220981" y="2391434"/>
            <a:ext cx="9274210" cy="1981412"/>
          </a:xfrm>
        </p:spPr>
        <p:txBody>
          <a:bodyPr>
            <a:noAutofit/>
          </a:bodyPr>
          <a:lstStyle/>
          <a:p>
            <a:r>
              <a:rPr lang="en-US" sz="5400">
                <a:latin typeface="Adobe Devanagari"/>
              </a:rPr>
              <a:t>Organizational Threat profiling with Endpoint Data</a:t>
            </a:r>
            <a:endParaRPr lang="en-US" sz="5400"/>
          </a:p>
        </p:txBody>
      </p:sp>
      <p:sp>
        <p:nvSpPr>
          <p:cNvPr id="14" name="Subtitle 13">
            <a:extLst>
              <a:ext uri="{FF2B5EF4-FFF2-40B4-BE49-F238E27FC236}">
                <a16:creationId xmlns:a16="http://schemas.microsoft.com/office/drawing/2014/main" id="{31F5E465-6693-5385-D02B-8132638E5AE8}"/>
              </a:ext>
            </a:extLst>
          </p:cNvPr>
          <p:cNvSpPr>
            <a:spLocks noGrp="1"/>
          </p:cNvSpPr>
          <p:nvPr>
            <p:ph type="subTitle" idx="1"/>
          </p:nvPr>
        </p:nvSpPr>
        <p:spPr>
          <a:xfrm>
            <a:off x="6788706" y="4895433"/>
            <a:ext cx="4786877" cy="574454"/>
          </a:xfrm>
        </p:spPr>
        <p:txBody>
          <a:bodyPr>
            <a:normAutofit/>
          </a:bodyPr>
          <a:lstStyle/>
          <a:p>
            <a:r>
              <a:rPr lang="en-US" sz="2800" b="0">
                <a:latin typeface="Adobe Devanagari"/>
              </a:rPr>
              <a:t>IT21380396</a:t>
            </a:r>
            <a:r>
              <a:rPr lang="en-US" sz="2800" b="0">
                <a:latin typeface="Adobe Devanagari"/>
                <a:ea typeface="DengXian"/>
              </a:rPr>
              <a:t> </a:t>
            </a:r>
            <a:r>
              <a:rPr lang="en-US" sz="2800" b="0">
                <a:latin typeface="Adobe Devanagari"/>
              </a:rPr>
              <a:t>|</a:t>
            </a:r>
            <a:r>
              <a:rPr lang="en-US" sz="2800" b="0">
                <a:latin typeface="Adobe Devanagari"/>
                <a:ea typeface="DengXian"/>
              </a:rPr>
              <a:t> M.F.F. Ashra</a:t>
            </a:r>
            <a:endParaRPr lang="en-US" sz="2800" b="0">
              <a:effectLst/>
              <a:latin typeface="Adobe Devanagari"/>
              <a:ea typeface="DengXian"/>
            </a:endParaRPr>
          </a:p>
        </p:txBody>
      </p:sp>
      <p:cxnSp>
        <p:nvCxnSpPr>
          <p:cNvPr id="16" name="Straight Connector 15">
            <a:extLst>
              <a:ext uri="{FF2B5EF4-FFF2-40B4-BE49-F238E27FC236}">
                <a16:creationId xmlns:a16="http://schemas.microsoft.com/office/drawing/2014/main" id="{B7F9657B-8068-CF25-4CE9-80087F0EE4A1}"/>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3D0290B-6809-A254-BC96-48D22635E3BE}"/>
              </a:ext>
            </a:extLst>
          </p:cNvPr>
          <p:cNvSpPr>
            <a:spLocks noGrp="1"/>
          </p:cNvSpPr>
          <p:nvPr>
            <p:ph type="body" sz="quarter" idx="12"/>
          </p:nvPr>
        </p:nvSpPr>
        <p:spPr>
          <a:xfrm>
            <a:off x="6788706" y="5613246"/>
            <a:ext cx="4239273" cy="574454"/>
          </a:xfrm>
        </p:spPr>
        <p:txBody>
          <a:bodyPr>
            <a:normAutofit/>
          </a:bodyPr>
          <a:lstStyle/>
          <a:p>
            <a:pPr marL="0" indent="0">
              <a:buNone/>
            </a:pPr>
            <a:r>
              <a:rPr lang="en-US" sz="2000" b="0">
                <a:latin typeface="Cambria"/>
                <a:ea typeface="Cambria"/>
              </a:rPr>
              <a:t>specialize in cybersecurity</a:t>
            </a:r>
            <a:endParaRPr lang="en-US" sz="2000"/>
          </a:p>
        </p:txBody>
      </p:sp>
      <p:pic>
        <p:nvPicPr>
          <p:cNvPr id="4" name="Picture 3" descr="A person wearing a head scarf&#10;&#10;Description automatically generated">
            <a:extLst>
              <a:ext uri="{FF2B5EF4-FFF2-40B4-BE49-F238E27FC236}">
                <a16:creationId xmlns:a16="http://schemas.microsoft.com/office/drawing/2014/main" id="{9CF28F9B-F4DA-C740-6089-5FB78BDB15BB}"/>
              </a:ext>
            </a:extLst>
          </p:cNvPr>
          <p:cNvPicPr>
            <a:picLocks noChangeAspect="1"/>
          </p:cNvPicPr>
          <p:nvPr/>
        </p:nvPicPr>
        <p:blipFill>
          <a:blip r:embed="rId2"/>
          <a:stretch>
            <a:fillRect/>
          </a:stretch>
        </p:blipFill>
        <p:spPr>
          <a:xfrm>
            <a:off x="304436" y="124588"/>
            <a:ext cx="1912132" cy="2135142"/>
          </a:xfrm>
          <a:prstGeom prst="rect">
            <a:avLst/>
          </a:prstGeom>
        </p:spPr>
      </p:pic>
    </p:spTree>
    <p:extLst>
      <p:ext uri="{BB962C8B-B14F-4D97-AF65-F5344CB8AC3E}">
        <p14:creationId xmlns:p14="http://schemas.microsoft.com/office/powerpoint/2010/main" val="2351244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4261722" y="707784"/>
            <a:ext cx="3213866" cy="771408"/>
          </a:xfrm>
        </p:spPr>
        <p:txBody>
          <a:bodyPr>
            <a:normAutofit/>
          </a:bodyPr>
          <a:lstStyle/>
          <a:p>
            <a:r>
              <a:rPr lang="en-US" b="1"/>
              <a:t>Overview</a:t>
            </a:r>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1906199" y="1617485"/>
            <a:ext cx="7921904" cy="3629630"/>
          </a:xfrm>
        </p:spPr>
        <p:txBody>
          <a:bodyPr vert="horz" lIns="0" tIns="45720" rIns="0" bIns="45720" rtlCol="0" anchor="t">
            <a:noAutofit/>
          </a:bodyPr>
          <a:lstStyle/>
          <a:p>
            <a:pPr marL="0" indent="0">
              <a:buNone/>
            </a:pPr>
            <a:r>
              <a:rPr lang="en-US" sz="1800" b="1"/>
              <a:t>"Organizational Threat Profiling with Endpoint Data" </a:t>
            </a:r>
            <a:r>
              <a:rPr lang="en-US" sz="1800"/>
              <a:t>focuses on identifying network anomalies that may indicate security threats using machine learning models. By analyzing network traffic data, the system classifies traffic as either "normal" or "anomalous." The Random Forest and Neural Network models are trained on this data to detect unusual behavior that could suggest potential security risks. By profiling endpoint data, the system provides a real-time mechanism for detecting and responding to threats, enhancing organizational security by monitoring endpoint behaviors effectively.</a:t>
            </a:r>
          </a:p>
        </p:txBody>
      </p:sp>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73</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2"/>
            <a:ext cx="12521471" cy="829509"/>
            <a:chOff x="9978" y="4726959"/>
            <a:chExt cx="9390744" cy="539162"/>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913696"/>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3" name="Rectangle 2">
            <a:extLst>
              <a:ext uri="{FF2B5EF4-FFF2-40B4-BE49-F238E27FC236}">
                <a16:creationId xmlns:a16="http://schemas.microsoft.com/office/drawing/2014/main" id="{D4EE61C5-6F82-7676-0947-3A500C795AA2}"/>
              </a:ext>
            </a:extLst>
          </p:cNvPr>
          <p:cNvSpPr/>
          <p:nvPr/>
        </p:nvSpPr>
        <p:spPr>
          <a:xfrm>
            <a:off x="426113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658266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8266-C08F-C921-8511-624F16459BD2}"/>
              </a:ext>
            </a:extLst>
          </p:cNvPr>
          <p:cNvSpPr>
            <a:spLocks noGrp="1"/>
          </p:cNvSpPr>
          <p:nvPr>
            <p:ph type="ctrTitle"/>
          </p:nvPr>
        </p:nvSpPr>
        <p:spPr>
          <a:xfrm>
            <a:off x="3453024" y="1082040"/>
            <a:ext cx="4394753" cy="710514"/>
          </a:xfrm>
        </p:spPr>
        <p:txBody>
          <a:bodyPr/>
          <a:lstStyle/>
          <a:p>
            <a:r>
              <a:rPr lang="en-US" b="1"/>
              <a:t>Research Problem</a:t>
            </a:r>
          </a:p>
        </p:txBody>
      </p:sp>
      <p:sp>
        <p:nvSpPr>
          <p:cNvPr id="3" name="Content Placeholder 2">
            <a:extLst>
              <a:ext uri="{FF2B5EF4-FFF2-40B4-BE49-F238E27FC236}">
                <a16:creationId xmlns:a16="http://schemas.microsoft.com/office/drawing/2014/main" id="{FB65ABDA-AA61-4305-37FC-A620D9E5B48E}"/>
              </a:ext>
            </a:extLst>
          </p:cNvPr>
          <p:cNvSpPr>
            <a:spLocks noGrp="1"/>
          </p:cNvSpPr>
          <p:nvPr>
            <p:ph sz="quarter" idx="17"/>
          </p:nvPr>
        </p:nvSpPr>
        <p:spPr>
          <a:xfrm>
            <a:off x="1578915" y="1963753"/>
            <a:ext cx="8752874" cy="2495707"/>
          </a:xfrm>
        </p:spPr>
        <p:txBody>
          <a:bodyPr vert="horz" lIns="0" tIns="45720" rIns="0" bIns="45720" rtlCol="0" anchor="t">
            <a:normAutofit/>
          </a:bodyPr>
          <a:lstStyle/>
          <a:p>
            <a:r>
              <a:rPr lang="en-US" sz="1800">
                <a:ea typeface="+mn-lt"/>
                <a:cs typeface="+mn-lt"/>
              </a:rPr>
              <a:t>The research problem focuses on improving endpoint security by developing a real-time threat detection system using machine learning. Traditional security systems struggle to detect advanced cyber-attacks, so the goal is to build an efficient system using models like </a:t>
            </a:r>
            <a:r>
              <a:rPr lang="en-US" sz="1800" b="1">
                <a:ea typeface="+mn-lt"/>
                <a:cs typeface="+mn-lt"/>
              </a:rPr>
              <a:t>Random Forest</a:t>
            </a:r>
            <a:r>
              <a:rPr lang="en-US" sz="1800">
                <a:ea typeface="+mn-lt"/>
                <a:cs typeface="+mn-lt"/>
              </a:rPr>
              <a:t> and </a:t>
            </a:r>
            <a:r>
              <a:rPr lang="en-US" sz="1800" b="1">
                <a:ea typeface="+mn-lt"/>
                <a:cs typeface="+mn-lt"/>
              </a:rPr>
              <a:t>Neural Networks</a:t>
            </a:r>
            <a:r>
              <a:rPr lang="en-US" sz="1800">
                <a:ea typeface="+mn-lt"/>
                <a:cs typeface="+mn-lt"/>
              </a:rPr>
              <a:t> to identify anomalies in network traffic and system activity logs. The system aims to provide accurate, scalable, and real-time detection while minimizing false positives and adapting to new threats.</a:t>
            </a:r>
            <a:endParaRPr lang="en-US" sz="1800"/>
          </a:p>
          <a:p>
            <a:endParaRPr lang="en-US"/>
          </a:p>
        </p:txBody>
      </p:sp>
      <p:sp>
        <p:nvSpPr>
          <p:cNvPr id="6" name="Slide Number Placeholder 5">
            <a:extLst>
              <a:ext uri="{FF2B5EF4-FFF2-40B4-BE49-F238E27FC236}">
                <a16:creationId xmlns:a16="http://schemas.microsoft.com/office/drawing/2014/main" id="{0F5712B2-227C-2D93-BB3C-46677DB8C100}"/>
              </a:ext>
            </a:extLst>
          </p:cNvPr>
          <p:cNvSpPr>
            <a:spLocks noGrp="1"/>
          </p:cNvSpPr>
          <p:nvPr>
            <p:ph type="sldNum" sz="quarter" idx="4"/>
          </p:nvPr>
        </p:nvSpPr>
        <p:spPr/>
        <p:txBody>
          <a:bodyPr/>
          <a:lstStyle/>
          <a:p>
            <a:fld id="{3A98EE3D-8CD1-4C3F-BD1C-C98C9596463C}" type="slidenum">
              <a:rPr lang="en-US" smtClean="0"/>
              <a:pPr/>
              <a:t>74</a:t>
            </a:fld>
            <a:endParaRPr lang="en-US"/>
          </a:p>
        </p:txBody>
      </p:sp>
      <p:pic>
        <p:nvPicPr>
          <p:cNvPr id="7" name="Picture 5">
            <a:extLst>
              <a:ext uri="{FF2B5EF4-FFF2-40B4-BE49-F238E27FC236}">
                <a16:creationId xmlns:a16="http://schemas.microsoft.com/office/drawing/2014/main" id="{C6746B04-B0A7-DD8B-DC38-9A7E4C43D193}"/>
              </a:ext>
            </a:extLst>
          </p:cNvPr>
          <p:cNvPicPr>
            <a:picLocks noChangeAspect="1"/>
          </p:cNvPicPr>
          <p:nvPr/>
        </p:nvPicPr>
        <p:blipFill>
          <a:blip r:embed="rId2"/>
          <a:stretch>
            <a:fillRect/>
          </a:stretch>
        </p:blipFill>
        <p:spPr>
          <a:xfrm>
            <a:off x="82061" y="6188533"/>
            <a:ext cx="3767784" cy="673479"/>
          </a:xfrm>
          <a:prstGeom prst="rect">
            <a:avLst/>
          </a:prstGeom>
        </p:spPr>
      </p:pic>
      <p:sp>
        <p:nvSpPr>
          <p:cNvPr id="9" name="Rectangle 8">
            <a:extLst>
              <a:ext uri="{FF2B5EF4-FFF2-40B4-BE49-F238E27FC236}">
                <a16:creationId xmlns:a16="http://schemas.microsoft.com/office/drawing/2014/main" id="{B2E78A26-2E38-9CDC-48C3-447DADFE6841}"/>
              </a:ext>
            </a:extLst>
          </p:cNvPr>
          <p:cNvSpPr/>
          <p:nvPr/>
        </p:nvSpPr>
        <p:spPr>
          <a:xfrm>
            <a:off x="426113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
        <p:nvSpPr>
          <p:cNvPr id="11" name="Date Placeholder 4">
            <a:extLst>
              <a:ext uri="{FF2B5EF4-FFF2-40B4-BE49-F238E27FC236}">
                <a16:creationId xmlns:a16="http://schemas.microsoft.com/office/drawing/2014/main" id="{1BD90740-0969-AA7B-7D33-060A67E1DA4A}"/>
              </a:ext>
            </a:extLst>
          </p:cNvPr>
          <p:cNvSpPr txBox="1">
            <a:spLocks/>
          </p:cNvSpPr>
          <p:nvPr/>
        </p:nvSpPr>
        <p:spPr>
          <a:xfrm>
            <a:off x="11000151" y="6471940"/>
            <a:ext cx="1727266" cy="5422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spTree>
    <p:extLst>
      <p:ext uri="{BB962C8B-B14F-4D97-AF65-F5344CB8AC3E}">
        <p14:creationId xmlns:p14="http://schemas.microsoft.com/office/powerpoint/2010/main" val="6034422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E069-D9FF-43CD-2B20-F2C3F26EA665}"/>
              </a:ext>
            </a:extLst>
          </p:cNvPr>
          <p:cNvSpPr>
            <a:spLocks noGrp="1"/>
          </p:cNvSpPr>
          <p:nvPr>
            <p:ph type="ctrTitle"/>
          </p:nvPr>
        </p:nvSpPr>
        <p:spPr>
          <a:xfrm>
            <a:off x="2569082" y="-803"/>
            <a:ext cx="6702159" cy="1012658"/>
          </a:xfrm>
        </p:spPr>
        <p:txBody>
          <a:bodyPr/>
          <a:lstStyle/>
          <a:p>
            <a:r>
              <a:rPr lang="en-US" b="1"/>
              <a:t>Objectives of the component</a:t>
            </a:r>
          </a:p>
        </p:txBody>
      </p:sp>
      <p:sp>
        <p:nvSpPr>
          <p:cNvPr id="3" name="Content Placeholder 2">
            <a:extLst>
              <a:ext uri="{FF2B5EF4-FFF2-40B4-BE49-F238E27FC236}">
                <a16:creationId xmlns:a16="http://schemas.microsoft.com/office/drawing/2014/main" id="{5B862269-F027-5A8B-C7A9-6C48FF295A97}"/>
              </a:ext>
            </a:extLst>
          </p:cNvPr>
          <p:cNvSpPr>
            <a:spLocks noGrp="1"/>
          </p:cNvSpPr>
          <p:nvPr>
            <p:ph sz="quarter" idx="17"/>
          </p:nvPr>
        </p:nvSpPr>
        <p:spPr>
          <a:xfrm>
            <a:off x="653786" y="1249444"/>
            <a:ext cx="11535311" cy="5046997"/>
          </a:xfrm>
        </p:spPr>
        <p:txBody>
          <a:bodyPr vert="horz" lIns="0" tIns="45720" rIns="0" bIns="45720" rtlCol="0" anchor="t">
            <a:normAutofit/>
          </a:bodyPr>
          <a:lstStyle/>
          <a:p>
            <a:pPr marL="0" indent="0">
              <a:buNone/>
            </a:pPr>
            <a:r>
              <a:rPr lang="en-US" sz="2000" b="1"/>
              <a:t>Main Objective:</a:t>
            </a:r>
            <a:endParaRPr lang="en-US" sz="2000"/>
          </a:p>
          <a:p>
            <a:pPr marL="0" indent="0">
              <a:buNone/>
            </a:pPr>
            <a:r>
              <a:rPr lang="en-US" sz="1800">
                <a:ea typeface="+mn-lt"/>
                <a:cs typeface="+mn-lt"/>
              </a:rPr>
              <a:t>Develop a real-time endpoint threat detection system using machine learning models (Random Forest and Neural Networks) to detect security threats on endpoint devices by analyzing network traffic and system activity.</a:t>
            </a:r>
            <a:endParaRPr lang="en-US" sz="1800"/>
          </a:p>
          <a:p>
            <a:pPr marL="0" indent="0">
              <a:buNone/>
            </a:pPr>
            <a:r>
              <a:rPr lang="en-US" sz="2000" b="1"/>
              <a:t>Sub Objectives:</a:t>
            </a:r>
          </a:p>
          <a:p>
            <a:pPr>
              <a:buFont typeface="Arial" panose="020F0502020204030204" pitchFamily="34" charset="0"/>
              <a:buChar char="•"/>
            </a:pPr>
            <a:r>
              <a:rPr lang="en-US" sz="1800">
                <a:ea typeface="+mn-lt"/>
                <a:cs typeface="+mn-lt"/>
              </a:rPr>
              <a:t>Collect and preprocess endpoint device data.</a:t>
            </a:r>
            <a:endParaRPr lang="en-US" sz="1800" b="1"/>
          </a:p>
          <a:p>
            <a:pPr>
              <a:buFont typeface="Arial" panose="020F0502020204030204" pitchFamily="34" charset="0"/>
              <a:buChar char="•"/>
            </a:pPr>
            <a:r>
              <a:rPr lang="en-US" sz="1800">
                <a:ea typeface="+mn-lt"/>
                <a:cs typeface="+mn-lt"/>
              </a:rPr>
              <a:t>Train machine learning models (Random Forest and Neural Networks) for threat detection.</a:t>
            </a:r>
            <a:endParaRPr lang="en-US" sz="1800"/>
          </a:p>
          <a:p>
            <a:pPr>
              <a:buFont typeface="Arial" panose="020F0502020204030204" pitchFamily="34" charset="0"/>
              <a:buChar char="•"/>
            </a:pPr>
            <a:r>
              <a:rPr lang="en-US" sz="1800">
                <a:ea typeface="+mn-lt"/>
                <a:cs typeface="+mn-lt"/>
              </a:rPr>
              <a:t>Develop a real-time web-based interface for displaying threat status.</a:t>
            </a:r>
            <a:endParaRPr lang="en-US" sz="1800"/>
          </a:p>
          <a:p>
            <a:pPr>
              <a:buFont typeface="Arial" panose="020F0502020204030204" pitchFamily="34" charset="0"/>
              <a:buChar char="•"/>
            </a:pPr>
            <a:r>
              <a:rPr lang="en-US" sz="1800">
                <a:ea typeface="+mn-lt"/>
                <a:cs typeface="+mn-lt"/>
              </a:rPr>
              <a:t>Implement real-time communication with dynamic updates.</a:t>
            </a:r>
            <a:endParaRPr lang="en-US" sz="1800" b="1"/>
          </a:p>
          <a:p>
            <a:pPr>
              <a:buFont typeface="Arial" panose="020F0502020204030204" pitchFamily="34" charset="0"/>
              <a:buChar char="•"/>
            </a:pPr>
            <a:r>
              <a:rPr lang="en-US" sz="1800">
                <a:ea typeface="+mn-lt"/>
                <a:cs typeface="+mn-lt"/>
              </a:rPr>
              <a:t>Evaluate model accuracy, precision, and performance metrics.</a:t>
            </a:r>
            <a:endParaRPr lang="en-US" sz="1800"/>
          </a:p>
          <a:p>
            <a:pPr>
              <a:buFont typeface="Arial" panose="020F0502020204030204" pitchFamily="34" charset="0"/>
              <a:buChar char="•"/>
            </a:pPr>
            <a:endParaRPr lang="en-US" b="1"/>
          </a:p>
        </p:txBody>
      </p:sp>
      <p:sp>
        <p:nvSpPr>
          <p:cNvPr id="6" name="Slide Number Placeholder 5">
            <a:extLst>
              <a:ext uri="{FF2B5EF4-FFF2-40B4-BE49-F238E27FC236}">
                <a16:creationId xmlns:a16="http://schemas.microsoft.com/office/drawing/2014/main" id="{529182B7-4E2A-A0D8-E570-3A8C1ED5316A}"/>
              </a:ext>
            </a:extLst>
          </p:cNvPr>
          <p:cNvSpPr>
            <a:spLocks noGrp="1"/>
          </p:cNvSpPr>
          <p:nvPr>
            <p:ph type="sldNum" sz="quarter" idx="4"/>
          </p:nvPr>
        </p:nvSpPr>
        <p:spPr/>
        <p:txBody>
          <a:bodyPr/>
          <a:lstStyle/>
          <a:p>
            <a:fld id="{3A98EE3D-8CD1-4C3F-BD1C-C98C9596463C}" type="slidenum">
              <a:rPr lang="en-US" smtClean="0"/>
              <a:pPr/>
              <a:t>75</a:t>
            </a:fld>
            <a:endParaRPr lang="en-US"/>
          </a:p>
        </p:txBody>
      </p:sp>
      <p:pic>
        <p:nvPicPr>
          <p:cNvPr id="7" name="Picture 5">
            <a:extLst>
              <a:ext uri="{FF2B5EF4-FFF2-40B4-BE49-F238E27FC236}">
                <a16:creationId xmlns:a16="http://schemas.microsoft.com/office/drawing/2014/main" id="{AD4337EB-8A0F-762A-9189-7F2B11301337}"/>
              </a:ext>
            </a:extLst>
          </p:cNvPr>
          <p:cNvPicPr>
            <a:picLocks noChangeAspect="1"/>
          </p:cNvPicPr>
          <p:nvPr/>
        </p:nvPicPr>
        <p:blipFill>
          <a:blip r:embed="rId2"/>
          <a:stretch>
            <a:fillRect/>
          </a:stretch>
        </p:blipFill>
        <p:spPr>
          <a:xfrm>
            <a:off x="82061" y="6188533"/>
            <a:ext cx="3767784" cy="673479"/>
          </a:xfrm>
          <a:prstGeom prst="rect">
            <a:avLst/>
          </a:prstGeom>
        </p:spPr>
      </p:pic>
      <p:sp>
        <p:nvSpPr>
          <p:cNvPr id="9" name="Rectangle 8">
            <a:extLst>
              <a:ext uri="{FF2B5EF4-FFF2-40B4-BE49-F238E27FC236}">
                <a16:creationId xmlns:a16="http://schemas.microsoft.com/office/drawing/2014/main" id="{B312D3FA-3A40-B1E2-6E5F-A40A5A5EDCAC}"/>
              </a:ext>
            </a:extLst>
          </p:cNvPr>
          <p:cNvSpPr/>
          <p:nvPr/>
        </p:nvSpPr>
        <p:spPr>
          <a:xfrm>
            <a:off x="426113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616249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3C4-1349-44E9-0158-117B2EF69B7C}"/>
              </a:ext>
            </a:extLst>
          </p:cNvPr>
          <p:cNvSpPr>
            <a:spLocks noGrp="1"/>
          </p:cNvSpPr>
          <p:nvPr>
            <p:ph type="ctrTitle"/>
          </p:nvPr>
        </p:nvSpPr>
        <p:spPr>
          <a:xfrm>
            <a:off x="4142943" y="-102150"/>
            <a:ext cx="3416509" cy="762001"/>
          </a:xfrm>
        </p:spPr>
        <p:txBody>
          <a:bodyPr/>
          <a:lstStyle/>
          <a:p>
            <a:r>
              <a:rPr lang="en-US" b="1"/>
              <a:t>Methodology</a:t>
            </a:r>
          </a:p>
        </p:txBody>
      </p:sp>
      <p:sp>
        <p:nvSpPr>
          <p:cNvPr id="3" name="Content Placeholder 2">
            <a:extLst>
              <a:ext uri="{FF2B5EF4-FFF2-40B4-BE49-F238E27FC236}">
                <a16:creationId xmlns:a16="http://schemas.microsoft.com/office/drawing/2014/main" id="{891E5356-9E33-0C59-2974-7710B37DA58A}"/>
              </a:ext>
            </a:extLst>
          </p:cNvPr>
          <p:cNvSpPr>
            <a:spLocks noGrp="1"/>
          </p:cNvSpPr>
          <p:nvPr>
            <p:ph sz="quarter" idx="17"/>
          </p:nvPr>
        </p:nvSpPr>
        <p:spPr>
          <a:xfrm>
            <a:off x="384429" y="565759"/>
            <a:ext cx="11680829" cy="5716592"/>
          </a:xfrm>
        </p:spPr>
        <p:txBody>
          <a:bodyPr vert="horz" lIns="0" tIns="45720" rIns="0" bIns="45720" rtlCol="0" anchor="t">
            <a:noAutofit/>
          </a:bodyPr>
          <a:lstStyle/>
          <a:p>
            <a:pPr>
              <a:buFont typeface="Arial" panose="020F0502020204030204" pitchFamily="34" charset="0"/>
              <a:buChar char="•"/>
            </a:pPr>
            <a:r>
              <a:rPr lang="en-US" sz="1500" b="1">
                <a:ea typeface="+mn-lt"/>
                <a:cs typeface="+mn-lt"/>
              </a:rPr>
              <a:t>Data Collection:</a:t>
            </a:r>
            <a:endParaRPr lang="en-US" sz="1500"/>
          </a:p>
          <a:p>
            <a:pPr marL="0" indent="0">
              <a:buNone/>
            </a:pPr>
            <a:r>
              <a:rPr lang="en-US" sz="1500">
                <a:ea typeface="+mn-lt"/>
                <a:cs typeface="+mn-lt"/>
              </a:rPr>
              <a:t> Collect network traffic and system logs from endpoint devices, labeling entries as Normal or Anomalous.</a:t>
            </a:r>
            <a:endParaRPr lang="en-US" sz="1500"/>
          </a:p>
          <a:p>
            <a:pPr>
              <a:buFont typeface="Arial" panose="020F0502020204030204" pitchFamily="34" charset="0"/>
              <a:buChar char="•"/>
            </a:pPr>
            <a:r>
              <a:rPr lang="en-US" sz="1500" b="1">
                <a:ea typeface="+mn-lt"/>
                <a:cs typeface="+mn-lt"/>
              </a:rPr>
              <a:t>Data Preprocessing:</a:t>
            </a:r>
            <a:endParaRPr lang="en-US" sz="1500"/>
          </a:p>
          <a:p>
            <a:pPr marL="0" indent="0">
              <a:buNone/>
            </a:pPr>
            <a:r>
              <a:rPr lang="en-US" sz="1500">
                <a:ea typeface="+mn-lt"/>
                <a:cs typeface="+mn-lt"/>
              </a:rPr>
              <a:t> Handle missing values, normalize numerical data, and encode categorical variables for model compatibility.</a:t>
            </a:r>
            <a:endParaRPr lang="en-US" sz="1500"/>
          </a:p>
          <a:p>
            <a:pPr>
              <a:buFont typeface="Arial" panose="020F0502020204030204" pitchFamily="34" charset="0"/>
              <a:buChar char="•"/>
            </a:pPr>
            <a:r>
              <a:rPr lang="en-US" sz="1500" b="1">
                <a:ea typeface="+mn-lt"/>
                <a:cs typeface="+mn-lt"/>
              </a:rPr>
              <a:t>Feature Engineering:</a:t>
            </a:r>
            <a:endParaRPr lang="en-US" sz="1500"/>
          </a:p>
          <a:p>
            <a:pPr marL="0" indent="0">
              <a:buNone/>
            </a:pPr>
            <a:r>
              <a:rPr lang="en-US" sz="1500">
                <a:ea typeface="+mn-lt"/>
                <a:cs typeface="+mn-lt"/>
              </a:rPr>
              <a:t> Select relevant features using Random Forest, create new features, and reduce dimensionality to improve model efficiency.</a:t>
            </a:r>
            <a:endParaRPr lang="en-US" sz="1500"/>
          </a:p>
          <a:p>
            <a:pPr>
              <a:buFont typeface="Arial" panose="020F0502020204030204" pitchFamily="34" charset="0"/>
              <a:buChar char="•"/>
            </a:pPr>
            <a:r>
              <a:rPr lang="en-US" sz="1500" b="1">
                <a:ea typeface="+mn-lt"/>
                <a:cs typeface="+mn-lt"/>
              </a:rPr>
              <a:t>Model Training and Evaluation:</a:t>
            </a:r>
            <a:endParaRPr lang="en-US" sz="1500"/>
          </a:p>
          <a:p>
            <a:pPr marL="200660" lvl="1" indent="0">
              <a:buNone/>
            </a:pPr>
            <a:r>
              <a:rPr lang="en-US" sz="1500">
                <a:ea typeface="+mn-lt"/>
                <a:cs typeface="+mn-lt"/>
              </a:rPr>
              <a:t>Train Random Forest and Neural Networks on preprocessed data, evaluate with metrics like accuracy and precision, and     compare model performance.</a:t>
            </a:r>
            <a:endParaRPr lang="en-US" sz="1500"/>
          </a:p>
          <a:p>
            <a:pPr>
              <a:buFont typeface="Arial" panose="020F0502020204030204" pitchFamily="34" charset="0"/>
              <a:buChar char="•"/>
            </a:pPr>
            <a:r>
              <a:rPr lang="en-US" sz="1500" b="1">
                <a:ea typeface="+mn-lt"/>
                <a:cs typeface="+mn-lt"/>
              </a:rPr>
              <a:t>Real-Time Threat Detection:</a:t>
            </a:r>
            <a:endParaRPr lang="en-US" sz="1500">
              <a:ea typeface="+mn-lt"/>
              <a:cs typeface="+mn-lt"/>
            </a:endParaRPr>
          </a:p>
          <a:p>
            <a:pPr marL="0" indent="0">
              <a:buNone/>
            </a:pPr>
            <a:r>
              <a:rPr lang="en-US" sz="1500">
                <a:ea typeface="+mn-lt"/>
                <a:cs typeface="+mn-lt"/>
              </a:rPr>
              <a:t> Integrate backend with Flask and Socket.IO for real-time predictions, updating endpoint status (Safe/Threat Detected).</a:t>
            </a:r>
            <a:endParaRPr lang="en-US" sz="1500"/>
          </a:p>
          <a:p>
            <a:pPr>
              <a:buFont typeface="Arial" panose="020F0502020204030204" pitchFamily="34" charset="0"/>
              <a:buChar char="•"/>
            </a:pPr>
            <a:r>
              <a:rPr lang="en-US" sz="1500" b="1">
                <a:ea typeface="+mn-lt"/>
                <a:cs typeface="+mn-lt"/>
              </a:rPr>
              <a:t>Visualization:</a:t>
            </a:r>
            <a:endParaRPr lang="en-US" sz="1500"/>
          </a:p>
          <a:p>
            <a:pPr marL="0" indent="0">
              <a:buNone/>
            </a:pPr>
            <a:r>
              <a:rPr lang="en-US" sz="1500">
                <a:ea typeface="+mn-lt"/>
                <a:cs typeface="+mn-lt"/>
              </a:rPr>
              <a:t> Build a dynamic frontend dashboard to display real-time threat status and prediction results.</a:t>
            </a:r>
            <a:endParaRPr lang="en-US" sz="1500"/>
          </a:p>
          <a:p>
            <a:pPr>
              <a:buFont typeface="Arial" panose="020F0502020204030204" pitchFamily="34" charset="0"/>
              <a:buChar char="•"/>
            </a:pPr>
            <a:r>
              <a:rPr lang="en-US" sz="1500" b="1">
                <a:ea typeface="+mn-lt"/>
                <a:cs typeface="+mn-lt"/>
              </a:rPr>
              <a:t>Deployment:</a:t>
            </a:r>
            <a:endParaRPr lang="en-US" sz="1500"/>
          </a:p>
          <a:p>
            <a:pPr marL="0" indent="0">
              <a:buNone/>
            </a:pPr>
            <a:r>
              <a:rPr lang="en-US" sz="1500">
                <a:ea typeface="+mn-lt"/>
                <a:cs typeface="+mn-lt"/>
              </a:rPr>
              <a:t> Deploy the system for real-time monitoring, test for scalability, and ensure it handles large datasets and real-world scenarios.</a:t>
            </a:r>
            <a:endParaRPr lang="en-US" sz="1500"/>
          </a:p>
          <a:p>
            <a:pPr>
              <a:buFont typeface="Arial" panose="020F0502020204030204" pitchFamily="34" charset="0"/>
              <a:buChar char="•"/>
            </a:pPr>
            <a:endParaRPr lang="en-US"/>
          </a:p>
        </p:txBody>
      </p:sp>
      <p:sp>
        <p:nvSpPr>
          <p:cNvPr id="6" name="Slide Number Placeholder 5">
            <a:extLst>
              <a:ext uri="{FF2B5EF4-FFF2-40B4-BE49-F238E27FC236}">
                <a16:creationId xmlns:a16="http://schemas.microsoft.com/office/drawing/2014/main" id="{0D6C921D-BE92-CE16-2A43-8823F75FD6D1}"/>
              </a:ext>
            </a:extLst>
          </p:cNvPr>
          <p:cNvSpPr>
            <a:spLocks noGrp="1"/>
          </p:cNvSpPr>
          <p:nvPr>
            <p:ph type="sldNum" sz="quarter" idx="4"/>
          </p:nvPr>
        </p:nvSpPr>
        <p:spPr/>
        <p:txBody>
          <a:bodyPr/>
          <a:lstStyle/>
          <a:p>
            <a:fld id="{3A98EE3D-8CD1-4C3F-BD1C-C98C9596463C}" type="slidenum">
              <a:rPr lang="en-US" smtClean="0"/>
              <a:pPr/>
              <a:t>76</a:t>
            </a:fld>
            <a:endParaRPr lang="en-US"/>
          </a:p>
        </p:txBody>
      </p:sp>
      <p:sp>
        <p:nvSpPr>
          <p:cNvPr id="7" name="Rectangle 6">
            <a:extLst>
              <a:ext uri="{FF2B5EF4-FFF2-40B4-BE49-F238E27FC236}">
                <a16:creationId xmlns:a16="http://schemas.microsoft.com/office/drawing/2014/main" id="{9DF62D2F-BCD1-9967-CAEF-1D9BA5D1BC75}"/>
              </a:ext>
            </a:extLst>
          </p:cNvPr>
          <p:cNvSpPr/>
          <p:nvPr/>
        </p:nvSpPr>
        <p:spPr>
          <a:xfrm>
            <a:off x="4261137" y="64733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pic>
        <p:nvPicPr>
          <p:cNvPr id="9" name="Picture 5">
            <a:extLst>
              <a:ext uri="{FF2B5EF4-FFF2-40B4-BE49-F238E27FC236}">
                <a16:creationId xmlns:a16="http://schemas.microsoft.com/office/drawing/2014/main" id="{6197059C-7117-E391-2E20-B2424E896CC8}"/>
              </a:ext>
            </a:extLst>
          </p:cNvPr>
          <p:cNvPicPr>
            <a:picLocks noChangeAspect="1"/>
          </p:cNvPicPr>
          <p:nvPr/>
        </p:nvPicPr>
        <p:blipFill>
          <a:blip r:embed="rId2"/>
          <a:stretch>
            <a:fillRect/>
          </a:stretch>
        </p:blipFill>
        <p:spPr>
          <a:xfrm>
            <a:off x="-317" y="6291505"/>
            <a:ext cx="3561839" cy="549913"/>
          </a:xfrm>
          <a:prstGeom prst="rect">
            <a:avLst/>
          </a:prstGeom>
        </p:spPr>
      </p:pic>
    </p:spTree>
    <p:extLst>
      <p:ext uri="{BB962C8B-B14F-4D97-AF65-F5344CB8AC3E}">
        <p14:creationId xmlns:p14="http://schemas.microsoft.com/office/powerpoint/2010/main" val="3304769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FAD-8862-F278-CF54-0724661CF56E}"/>
              </a:ext>
            </a:extLst>
          </p:cNvPr>
          <p:cNvSpPr>
            <a:spLocks noGrp="1"/>
          </p:cNvSpPr>
          <p:nvPr>
            <p:ph type="ctrTitle"/>
          </p:nvPr>
        </p:nvSpPr>
        <p:spPr>
          <a:xfrm>
            <a:off x="3050509" y="94262"/>
            <a:ext cx="4842835" cy="818445"/>
          </a:xfrm>
        </p:spPr>
        <p:txBody>
          <a:bodyPr/>
          <a:lstStyle/>
          <a:p>
            <a:r>
              <a:rPr lang="en-US" b="1"/>
              <a:t>Component Diagram</a:t>
            </a:r>
          </a:p>
        </p:txBody>
      </p:sp>
      <p:pic>
        <p:nvPicPr>
          <p:cNvPr id="7" name="Content Placeholder 6" descr="A diagram of a data processing process&#10;&#10;AI-generated content may be incorrect.">
            <a:extLst>
              <a:ext uri="{FF2B5EF4-FFF2-40B4-BE49-F238E27FC236}">
                <a16:creationId xmlns:a16="http://schemas.microsoft.com/office/drawing/2014/main" id="{E91B0B95-4A57-C896-71F4-DD7933A42610}"/>
              </a:ext>
            </a:extLst>
          </p:cNvPr>
          <p:cNvPicPr>
            <a:picLocks noGrp="1" noChangeAspect="1"/>
          </p:cNvPicPr>
          <p:nvPr>
            <p:ph sz="quarter" idx="17"/>
          </p:nvPr>
        </p:nvPicPr>
        <p:blipFill>
          <a:blip r:embed="rId2"/>
          <a:stretch>
            <a:fillRect/>
          </a:stretch>
        </p:blipFill>
        <p:spPr>
          <a:xfrm>
            <a:off x="3266442" y="1059812"/>
            <a:ext cx="3852824" cy="5365982"/>
          </a:xfrm>
        </p:spPr>
      </p:pic>
      <p:sp>
        <p:nvSpPr>
          <p:cNvPr id="6" name="Slide Number Placeholder 5">
            <a:extLst>
              <a:ext uri="{FF2B5EF4-FFF2-40B4-BE49-F238E27FC236}">
                <a16:creationId xmlns:a16="http://schemas.microsoft.com/office/drawing/2014/main" id="{4E7187CF-7FF1-BEB6-7C22-1DCC01D1976B}"/>
              </a:ext>
            </a:extLst>
          </p:cNvPr>
          <p:cNvSpPr>
            <a:spLocks noGrp="1"/>
          </p:cNvSpPr>
          <p:nvPr>
            <p:ph type="sldNum" sz="quarter" idx="4"/>
          </p:nvPr>
        </p:nvSpPr>
        <p:spPr/>
        <p:txBody>
          <a:bodyPr/>
          <a:lstStyle/>
          <a:p>
            <a:fld id="{3A98EE3D-8CD1-4C3F-BD1C-C98C9596463C}" type="slidenum">
              <a:rPr lang="en-US" smtClean="0"/>
              <a:pPr/>
              <a:t>77</a:t>
            </a:fld>
            <a:endParaRPr lang="en-US"/>
          </a:p>
        </p:txBody>
      </p:sp>
      <p:sp>
        <p:nvSpPr>
          <p:cNvPr id="4" name="Rectangle 3">
            <a:extLst>
              <a:ext uri="{FF2B5EF4-FFF2-40B4-BE49-F238E27FC236}">
                <a16:creationId xmlns:a16="http://schemas.microsoft.com/office/drawing/2014/main" id="{8092CB64-526C-1BD7-B1F3-752D10E64248}"/>
              </a:ext>
            </a:extLst>
          </p:cNvPr>
          <p:cNvSpPr/>
          <p:nvPr/>
        </p:nvSpPr>
        <p:spPr>
          <a:xfrm>
            <a:off x="4240101" y="64478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pic>
        <p:nvPicPr>
          <p:cNvPr id="9" name="Picture 5">
            <a:extLst>
              <a:ext uri="{FF2B5EF4-FFF2-40B4-BE49-F238E27FC236}">
                <a16:creationId xmlns:a16="http://schemas.microsoft.com/office/drawing/2014/main" id="{570C5D0E-B9BE-1612-BBD6-1C620450DFD7}"/>
              </a:ext>
            </a:extLst>
          </p:cNvPr>
          <p:cNvPicPr>
            <a:picLocks noChangeAspect="1"/>
          </p:cNvPicPr>
          <p:nvPr/>
        </p:nvPicPr>
        <p:blipFill>
          <a:blip r:embed="rId3"/>
          <a:stretch>
            <a:fillRect/>
          </a:stretch>
        </p:blipFill>
        <p:spPr>
          <a:xfrm>
            <a:off x="82061" y="6188533"/>
            <a:ext cx="3767784" cy="673479"/>
          </a:xfrm>
          <a:prstGeom prst="rect">
            <a:avLst/>
          </a:prstGeom>
        </p:spPr>
      </p:pic>
    </p:spTree>
    <p:extLst>
      <p:ext uri="{BB962C8B-B14F-4D97-AF65-F5344CB8AC3E}">
        <p14:creationId xmlns:p14="http://schemas.microsoft.com/office/powerpoint/2010/main" val="1896017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D66D7-647D-8611-73D9-5D4B6ED51D7F}"/>
              </a:ext>
            </a:extLst>
          </p:cNvPr>
          <p:cNvSpPr>
            <a:spLocks noGrp="1"/>
          </p:cNvSpPr>
          <p:nvPr>
            <p:ph type="ctrTitle"/>
          </p:nvPr>
        </p:nvSpPr>
        <p:spPr>
          <a:xfrm>
            <a:off x="2930024" y="327031"/>
            <a:ext cx="5857348" cy="771408"/>
          </a:xfrm>
        </p:spPr>
        <p:txBody>
          <a:bodyPr>
            <a:normAutofit fontScale="90000"/>
          </a:bodyPr>
          <a:lstStyle/>
          <a:p>
            <a:r>
              <a:rPr lang="en-US" sz="4000" b="1">
                <a:latin typeface="Book Antiqua"/>
              </a:rPr>
              <a:t>Overview of the Dataset</a:t>
            </a:r>
            <a:endParaRPr lang="en-US">
              <a:latin typeface="Book Antiqua"/>
            </a:endParaRPr>
          </a:p>
        </p:txBody>
      </p:sp>
      <p:sp>
        <p:nvSpPr>
          <p:cNvPr id="3" name="Content Placeholder 2">
            <a:extLst>
              <a:ext uri="{FF2B5EF4-FFF2-40B4-BE49-F238E27FC236}">
                <a16:creationId xmlns:a16="http://schemas.microsoft.com/office/drawing/2014/main" id="{B08132D3-2851-9029-3265-09B6F15E7EAF}"/>
              </a:ext>
            </a:extLst>
          </p:cNvPr>
          <p:cNvSpPr>
            <a:spLocks noGrp="1"/>
          </p:cNvSpPr>
          <p:nvPr>
            <p:ph sz="quarter" idx="17"/>
          </p:nvPr>
        </p:nvSpPr>
        <p:spPr>
          <a:xfrm>
            <a:off x="821078" y="1383988"/>
            <a:ext cx="10772480" cy="4395913"/>
          </a:xfrm>
        </p:spPr>
        <p:txBody>
          <a:bodyPr vert="horz" lIns="0" tIns="45720" rIns="0" bIns="45720" rtlCol="0" anchor="t">
            <a:noAutofit/>
          </a:bodyPr>
          <a:lstStyle/>
          <a:p>
            <a:pPr marL="285750" indent="-285750">
              <a:buFont typeface="Arial" panose="020F0502020204030204" pitchFamily="34" charset="0"/>
              <a:buChar char="•"/>
            </a:pPr>
            <a:r>
              <a:rPr lang="en-US" sz="1600" b="1">
                <a:ea typeface="+mn-lt"/>
                <a:cs typeface="+mn-lt"/>
              </a:rPr>
              <a:t>"Network Intrusion Detection" </a:t>
            </a:r>
            <a:r>
              <a:rPr lang="en-US" sz="1600">
                <a:ea typeface="+mn-lt"/>
                <a:cs typeface="+mn-lt"/>
              </a:rPr>
              <a:t>this dataset serves as a foundation for building machine learning models to profile and detect abnormal network behavior, assisting in organizational threat profiling using endpoint data. </a:t>
            </a:r>
            <a:endParaRPr lang="en-US"/>
          </a:p>
          <a:p>
            <a:pPr marL="285750" indent="-285750">
              <a:buFont typeface="Arial" panose="020F0502020204030204" pitchFamily="34" charset="0"/>
              <a:buChar char="•"/>
            </a:pPr>
            <a:r>
              <a:rPr lang="en-US" sz="1600">
                <a:solidFill>
                  <a:srgbClr val="3C4043"/>
                </a:solidFill>
                <a:ea typeface="+mn-lt"/>
                <a:cs typeface="+mn-lt"/>
              </a:rPr>
              <a:t>For each TCP/IP connection, 41 quantitative and qualitative features are obtained from normal and attack data. each connection is labelled as either normal or as an attack with exactly one specific attack type. Each connection record consists of about 100 bytes.</a:t>
            </a:r>
            <a:endParaRPr lang="en-US" sz="1600">
              <a:ea typeface="+mn-lt"/>
              <a:cs typeface="+mn-lt"/>
            </a:endParaRPr>
          </a:p>
          <a:p>
            <a:pPr marL="285750" indent="-285750">
              <a:buFont typeface="Arial" panose="020F0502020204030204" pitchFamily="34" charset="0"/>
              <a:buChar char="•"/>
            </a:pPr>
            <a:r>
              <a:rPr lang="en-US" sz="1600">
                <a:ea typeface="+mn-lt"/>
                <a:cs typeface="+mn-lt"/>
              </a:rPr>
              <a:t>It includes features such as capturing TCP/IP connections, each represented by features such as connection duration, protocol type, service, source and destination bytes, error rates, and login attempts. </a:t>
            </a:r>
            <a:endParaRPr lang="en-US" sz="1600"/>
          </a:p>
          <a:p>
            <a:pPr marL="285750" indent="-285750">
              <a:buFont typeface="Arial" panose="020F0502020204030204" pitchFamily="34" charset="0"/>
              <a:buChar char="•"/>
            </a:pPr>
            <a:r>
              <a:rPr lang="en-US" sz="1600">
                <a:ea typeface="+mn-lt"/>
                <a:cs typeface="+mn-lt"/>
              </a:rPr>
              <a:t>The dataset includes both </a:t>
            </a:r>
            <a:r>
              <a:rPr lang="en-US" sz="1600" b="1">
                <a:ea typeface="+mn-lt"/>
                <a:cs typeface="+mn-lt"/>
              </a:rPr>
              <a:t>numerical</a:t>
            </a:r>
            <a:r>
              <a:rPr lang="en-US" sz="1600">
                <a:ea typeface="+mn-lt"/>
                <a:cs typeface="+mn-lt"/>
              </a:rPr>
              <a:t> and </a:t>
            </a:r>
            <a:r>
              <a:rPr lang="en-US" sz="1600" b="1">
                <a:ea typeface="+mn-lt"/>
                <a:cs typeface="+mn-lt"/>
              </a:rPr>
              <a:t>categorical</a:t>
            </a:r>
            <a:r>
              <a:rPr lang="en-US" sz="1600">
                <a:ea typeface="+mn-lt"/>
                <a:cs typeface="+mn-lt"/>
              </a:rPr>
              <a:t> data.</a:t>
            </a:r>
          </a:p>
          <a:p>
            <a:pPr marL="285750" indent="-285750">
              <a:buFont typeface="Arial" panose="020F0502020204030204" pitchFamily="34" charset="0"/>
              <a:buChar char="•"/>
            </a:pPr>
            <a:r>
              <a:rPr lang="en-US" sz="1600">
                <a:ea typeface="+mn-lt"/>
                <a:cs typeface="+mn-lt"/>
              </a:rPr>
              <a:t>The target variable,</a:t>
            </a:r>
            <a:r>
              <a:rPr lang="en-US" sz="1600" b="1">
                <a:ea typeface="+mn-lt"/>
                <a:cs typeface="+mn-lt"/>
              </a:rPr>
              <a:t> </a:t>
            </a:r>
            <a:r>
              <a:rPr lang="en-US" sz="1600" b="1">
                <a:latin typeface="Consolas"/>
              </a:rPr>
              <a:t>class</a:t>
            </a:r>
            <a:r>
              <a:rPr lang="en-US" sz="1600">
                <a:ea typeface="+mn-lt"/>
                <a:cs typeface="+mn-lt"/>
              </a:rPr>
              <a:t>, labels each entry as either "</a:t>
            </a:r>
            <a:r>
              <a:rPr lang="en-US" sz="1600" b="1">
                <a:ea typeface="+mn-lt"/>
                <a:cs typeface="+mn-lt"/>
              </a:rPr>
              <a:t>normal</a:t>
            </a:r>
            <a:r>
              <a:rPr lang="en-US" sz="1600">
                <a:ea typeface="+mn-lt"/>
                <a:cs typeface="+mn-lt"/>
              </a:rPr>
              <a:t>"  or "</a:t>
            </a:r>
            <a:r>
              <a:rPr lang="en-US" sz="1600" b="1">
                <a:ea typeface="+mn-lt"/>
                <a:cs typeface="+mn-lt"/>
              </a:rPr>
              <a:t>anomaly</a:t>
            </a:r>
            <a:r>
              <a:rPr lang="en-US" sz="1600">
                <a:ea typeface="+mn-lt"/>
                <a:cs typeface="+mn-lt"/>
              </a:rPr>
              <a:t>". </a:t>
            </a:r>
          </a:p>
          <a:p>
            <a:pPr marL="285750" indent="-285750">
              <a:buFont typeface="Arial" panose="020F0502020204030204" pitchFamily="34" charset="0"/>
              <a:buChar char="•"/>
            </a:pPr>
            <a:r>
              <a:rPr lang="en-US" sz="1600">
                <a:ea typeface="+mn-lt"/>
                <a:cs typeface="+mn-lt"/>
              </a:rPr>
              <a:t>These attributes are crucial for profiling threats at the organizational level by analyzing network traffic and endpoint behavior.</a:t>
            </a:r>
            <a:endParaRPr lang="en-US" sz="1600"/>
          </a:p>
        </p:txBody>
      </p:sp>
      <p:sp>
        <p:nvSpPr>
          <p:cNvPr id="5" name="Footer Placeholder 4">
            <a:extLst>
              <a:ext uri="{FF2B5EF4-FFF2-40B4-BE49-F238E27FC236}">
                <a16:creationId xmlns:a16="http://schemas.microsoft.com/office/drawing/2014/main" id="{E460FAD3-D881-4541-3527-97BC4F059395}"/>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9A43A4DF-5946-39D6-1AA3-FCC3E9E14EEB}"/>
              </a:ext>
            </a:extLst>
          </p:cNvPr>
          <p:cNvSpPr>
            <a:spLocks noGrp="1"/>
          </p:cNvSpPr>
          <p:nvPr>
            <p:ph type="sldNum" sz="quarter" idx="4"/>
          </p:nvPr>
        </p:nvSpPr>
        <p:spPr/>
        <p:txBody>
          <a:bodyPr/>
          <a:lstStyle/>
          <a:p>
            <a:fld id="{3A98EE3D-8CD1-4C3F-BD1C-C98C9596463C}" type="slidenum">
              <a:rPr lang="en-US" smtClean="0"/>
              <a:pPr/>
              <a:t>78</a:t>
            </a:fld>
            <a:endParaRPr lang="en-US"/>
          </a:p>
        </p:txBody>
      </p:sp>
      <p:grpSp>
        <p:nvGrpSpPr>
          <p:cNvPr id="13" name="Group 12">
            <a:extLst>
              <a:ext uri="{FF2B5EF4-FFF2-40B4-BE49-F238E27FC236}">
                <a16:creationId xmlns:a16="http://schemas.microsoft.com/office/drawing/2014/main" id="{A6CEB188-4395-3ABD-9570-D5C128DCC6ED}"/>
              </a:ext>
            </a:extLst>
          </p:cNvPr>
          <p:cNvGrpSpPr/>
          <p:nvPr/>
        </p:nvGrpSpPr>
        <p:grpSpPr>
          <a:xfrm>
            <a:off x="0" y="6184640"/>
            <a:ext cx="12521471" cy="675048"/>
            <a:chOff x="9978" y="4726959"/>
            <a:chExt cx="9390744" cy="438766"/>
          </a:xfrm>
        </p:grpSpPr>
        <p:pic>
          <p:nvPicPr>
            <p:cNvPr id="11" name="Picture 5">
              <a:extLst>
                <a:ext uri="{FF2B5EF4-FFF2-40B4-BE49-F238E27FC236}">
                  <a16:creationId xmlns:a16="http://schemas.microsoft.com/office/drawing/2014/main" id="{1D50C3EA-4E24-03E4-A5D9-B0617DDB5011}"/>
                </a:ext>
              </a:extLst>
            </p:cNvPr>
            <p:cNvPicPr>
              <a:picLocks noChangeAspect="1"/>
            </p:cNvPicPr>
            <p:nvPr/>
          </p:nvPicPr>
          <p:blipFill>
            <a:blip r:embed="rId2"/>
            <a:stretch>
              <a:fillRect/>
            </a:stretch>
          </p:blipFill>
          <p:spPr>
            <a:xfrm>
              <a:off x="9978" y="4726959"/>
              <a:ext cx="2825730" cy="437746"/>
            </a:xfrm>
            <a:prstGeom prst="rect">
              <a:avLst/>
            </a:prstGeom>
          </p:spPr>
        </p:pic>
        <p:sp>
          <p:nvSpPr>
            <p:cNvPr id="12" name="Date Placeholder 4">
              <a:extLst>
                <a:ext uri="{FF2B5EF4-FFF2-40B4-BE49-F238E27FC236}">
                  <a16:creationId xmlns:a16="http://schemas.microsoft.com/office/drawing/2014/main" id="{06CD1F2A-EC54-1561-14DF-3F1997E6BBBD}"/>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pic>
        <p:nvPicPr>
          <p:cNvPr id="15" name="Picture 5">
            <a:extLst>
              <a:ext uri="{FF2B5EF4-FFF2-40B4-BE49-F238E27FC236}">
                <a16:creationId xmlns:a16="http://schemas.microsoft.com/office/drawing/2014/main" id="{82CC0AA2-4AF1-1A82-97A4-3EBD2800C2E4}"/>
              </a:ext>
            </a:extLst>
          </p:cNvPr>
          <p:cNvPicPr>
            <a:picLocks noChangeAspect="1"/>
          </p:cNvPicPr>
          <p:nvPr/>
        </p:nvPicPr>
        <p:blipFill>
          <a:blip r:embed="rId2"/>
          <a:stretch>
            <a:fillRect/>
          </a:stretch>
        </p:blipFill>
        <p:spPr>
          <a:xfrm>
            <a:off x="82061" y="6188533"/>
            <a:ext cx="3767784" cy="673479"/>
          </a:xfrm>
          <a:prstGeom prst="rect">
            <a:avLst/>
          </a:prstGeom>
        </p:spPr>
      </p:pic>
      <p:sp>
        <p:nvSpPr>
          <p:cNvPr id="4" name="Rectangle 3">
            <a:extLst>
              <a:ext uri="{FF2B5EF4-FFF2-40B4-BE49-F238E27FC236}">
                <a16:creationId xmlns:a16="http://schemas.microsoft.com/office/drawing/2014/main" id="{D0E93C2F-6481-6A77-CD87-AAD335C21567}"/>
              </a:ext>
            </a:extLst>
          </p:cNvPr>
          <p:cNvSpPr/>
          <p:nvPr/>
        </p:nvSpPr>
        <p:spPr>
          <a:xfrm>
            <a:off x="4343248" y="64431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983042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2C14-091F-3E3C-94A1-F2FFC2BC298C}"/>
              </a:ext>
            </a:extLst>
          </p:cNvPr>
          <p:cNvSpPr>
            <a:spLocks noGrp="1"/>
          </p:cNvSpPr>
          <p:nvPr>
            <p:ph type="ctrTitle"/>
          </p:nvPr>
        </p:nvSpPr>
        <p:spPr>
          <a:xfrm>
            <a:off x="3148174" y="291817"/>
            <a:ext cx="5894979" cy="667926"/>
          </a:xfrm>
        </p:spPr>
        <p:txBody>
          <a:bodyPr/>
          <a:lstStyle/>
          <a:p>
            <a:r>
              <a:rPr lang="en-US" b="1"/>
              <a:t>Overview of the Dataset</a:t>
            </a:r>
            <a:endParaRPr lang="en-US"/>
          </a:p>
        </p:txBody>
      </p:sp>
      <p:sp>
        <p:nvSpPr>
          <p:cNvPr id="5" name="Footer Placeholder 4">
            <a:extLst>
              <a:ext uri="{FF2B5EF4-FFF2-40B4-BE49-F238E27FC236}">
                <a16:creationId xmlns:a16="http://schemas.microsoft.com/office/drawing/2014/main" id="{7DB27ABE-E6E2-D0C7-DB54-8959CACC10A0}"/>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EAEC1570-AE5F-D58C-D7B8-9CFFF1094D18}"/>
              </a:ext>
            </a:extLst>
          </p:cNvPr>
          <p:cNvSpPr>
            <a:spLocks noGrp="1"/>
          </p:cNvSpPr>
          <p:nvPr>
            <p:ph type="sldNum" sz="quarter" idx="4"/>
          </p:nvPr>
        </p:nvSpPr>
        <p:spPr/>
        <p:txBody>
          <a:bodyPr/>
          <a:lstStyle/>
          <a:p>
            <a:fld id="{3A98EE3D-8CD1-4C3F-BD1C-C98C9596463C}" type="slidenum">
              <a:rPr lang="en-US" smtClean="0"/>
              <a:pPr/>
              <a:t>79</a:t>
            </a:fld>
            <a:endParaRPr lang="en-US"/>
          </a:p>
        </p:txBody>
      </p:sp>
      <p:pic>
        <p:nvPicPr>
          <p:cNvPr id="7" name="Picture 6" descr="A screenshot of a computer&#10;&#10;AI-generated content may be incorrect.">
            <a:extLst>
              <a:ext uri="{FF2B5EF4-FFF2-40B4-BE49-F238E27FC236}">
                <a16:creationId xmlns:a16="http://schemas.microsoft.com/office/drawing/2014/main" id="{87271D9F-34FC-3F2F-4F81-311EAA2AA82D}"/>
              </a:ext>
            </a:extLst>
          </p:cNvPr>
          <p:cNvPicPr>
            <a:picLocks noChangeAspect="1"/>
          </p:cNvPicPr>
          <p:nvPr/>
        </p:nvPicPr>
        <p:blipFill>
          <a:blip r:embed="rId2"/>
          <a:stretch>
            <a:fillRect/>
          </a:stretch>
        </p:blipFill>
        <p:spPr>
          <a:xfrm>
            <a:off x="349808" y="1291578"/>
            <a:ext cx="6829777" cy="3973807"/>
          </a:xfrm>
          <a:prstGeom prst="rect">
            <a:avLst/>
          </a:prstGeom>
        </p:spPr>
      </p:pic>
      <p:pic>
        <p:nvPicPr>
          <p:cNvPr id="9" name="Picture 8" descr="A blue and orange bars&#10;&#10;Description automatically generated">
            <a:extLst>
              <a:ext uri="{FF2B5EF4-FFF2-40B4-BE49-F238E27FC236}">
                <a16:creationId xmlns:a16="http://schemas.microsoft.com/office/drawing/2014/main" id="{C76AB241-B611-2C50-C147-94ACB7D6A0C5}"/>
              </a:ext>
            </a:extLst>
          </p:cNvPr>
          <p:cNvPicPr>
            <a:picLocks noChangeAspect="1"/>
          </p:cNvPicPr>
          <p:nvPr/>
        </p:nvPicPr>
        <p:blipFill>
          <a:blip r:embed="rId3"/>
          <a:stretch>
            <a:fillRect/>
          </a:stretch>
        </p:blipFill>
        <p:spPr>
          <a:xfrm>
            <a:off x="7366900" y="1283194"/>
            <a:ext cx="4713583" cy="3976630"/>
          </a:xfrm>
          <a:prstGeom prst="rect">
            <a:avLst/>
          </a:prstGeom>
        </p:spPr>
      </p:pic>
    </p:spTree>
    <p:extLst>
      <p:ext uri="{BB962C8B-B14F-4D97-AF65-F5344CB8AC3E}">
        <p14:creationId xmlns:p14="http://schemas.microsoft.com/office/powerpoint/2010/main" val="914708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A25DA-3ED4-C14F-6C5B-594F4481E2A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D41042DD-C609-3852-C442-A046347E0BDA}"/>
              </a:ext>
            </a:extLst>
          </p:cNvPr>
          <p:cNvSpPr>
            <a:spLocks noGrp="1"/>
          </p:cNvSpPr>
          <p:nvPr>
            <p:ph type="ctrTitle"/>
          </p:nvPr>
        </p:nvSpPr>
        <p:spPr>
          <a:xfrm>
            <a:off x="613813" y="509585"/>
            <a:ext cx="6732237" cy="1524000"/>
          </a:xfrm>
        </p:spPr>
        <p:txBody>
          <a:bodyPr>
            <a:normAutofit/>
          </a:bodyPr>
          <a:lstStyle/>
          <a:p>
            <a:r>
              <a:rPr lang="en-US" b="1" kern="100">
                <a:effectLst/>
                <a:latin typeface="Aptos" panose="020B0004020202020204" pitchFamily="34" charset="0"/>
                <a:ea typeface="Aptos" panose="020B0004020202020204" pitchFamily="34" charset="0"/>
                <a:cs typeface="Times New Roman" panose="02020603050405020304" pitchFamily="18" charset="0"/>
              </a:rPr>
              <a:t>Overview</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2933D145-74C0-44E8-968D-05342AA1F0CB}"/>
              </a:ext>
            </a:extLst>
          </p:cNvPr>
          <p:cNvSpPr>
            <a:spLocks noGrp="1"/>
          </p:cNvSpPr>
          <p:nvPr>
            <p:ph sz="quarter" idx="17"/>
          </p:nvPr>
        </p:nvSpPr>
        <p:spPr>
          <a:xfrm>
            <a:off x="503477" y="1749188"/>
            <a:ext cx="10675800" cy="3075227"/>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8E0361FF-8051-81E5-EE16-8287DBCB4CE0}"/>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2DA14D0C-D09F-6C92-D419-A9CB71C97F2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40C50652-E1BF-93A5-2549-1F9D6F289F0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a:p>
        </p:txBody>
      </p:sp>
      <p:grpSp>
        <p:nvGrpSpPr>
          <p:cNvPr id="10" name="Group 9">
            <a:extLst>
              <a:ext uri="{FF2B5EF4-FFF2-40B4-BE49-F238E27FC236}">
                <a16:creationId xmlns:a16="http://schemas.microsoft.com/office/drawing/2014/main" id="{21577155-778D-5BD1-D6E0-053E685DC5C6}"/>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25AECF51-A31B-AAD0-A7A4-4FC541ECDFB2}"/>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858641F2-5FA1-165C-7695-0F04B90A8ED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3" name="Text Placeholder 23">
            <a:extLst>
              <a:ext uri="{FF2B5EF4-FFF2-40B4-BE49-F238E27FC236}">
                <a16:creationId xmlns:a16="http://schemas.microsoft.com/office/drawing/2014/main" id="{8C6FDE38-1F01-3D81-7761-692AFA6D94E1}"/>
              </a:ext>
            </a:extLst>
          </p:cNvPr>
          <p:cNvSpPr txBox="1">
            <a:spLocks/>
          </p:cNvSpPr>
          <p:nvPr/>
        </p:nvSpPr>
        <p:spPr>
          <a:xfrm>
            <a:off x="1426421" y="1740312"/>
            <a:ext cx="9043337" cy="3084103"/>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Aptos"/>
                <a:ea typeface="+mn-lt"/>
                <a:cs typeface="+mn-lt"/>
              </a:rPr>
              <a:t>Network threat detection focuses on real-time analysis of network traffic to identify malicious activities and anomalies. This component leverages advanced machine learning models, including Generative Adversarial Networks (GANs) and Neural Networks, to accurately classify traffic patterns. By analyzing key metrics such as packet size variations, inter-arrival times, and protocol behaviors, the system detects deviations from normal network activity. Additionally, it differentiates between IP and non-IP packets, ensuring a comprehensive security assessment. The integration of a web-based monitoring dashboard enables real-time threat visualization and response, making this system an efficient and proactive cybersecurity solution.</a:t>
            </a:r>
            <a:endParaRPr lang="en-US"/>
          </a:p>
        </p:txBody>
      </p:sp>
      <p:sp>
        <p:nvSpPr>
          <p:cNvPr id="2" name="Rectangle 1">
            <a:extLst>
              <a:ext uri="{FF2B5EF4-FFF2-40B4-BE49-F238E27FC236}">
                <a16:creationId xmlns:a16="http://schemas.microsoft.com/office/drawing/2014/main" id="{867F5513-7772-FCCB-2CF9-318E3E623D84}"/>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777304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B88EF-7748-54A6-9FB8-1BD999C02E68}"/>
              </a:ext>
            </a:extLst>
          </p:cNvPr>
          <p:cNvSpPr>
            <a:spLocks noGrp="1"/>
          </p:cNvSpPr>
          <p:nvPr>
            <p:ph sz="quarter" idx="17"/>
          </p:nvPr>
        </p:nvSpPr>
        <p:spPr/>
        <p:txBody>
          <a:bodyPr vert="horz" lIns="0" tIns="45720" rIns="0" bIns="45720" rtlCol="0" anchor="t">
            <a:normAutofit/>
          </a:bodyPr>
          <a:lstStyle/>
          <a:p>
            <a:endParaRPr lang="en-US"/>
          </a:p>
          <a:p>
            <a:endParaRPr lang="en-US">
              <a:latin typeface="Consolas"/>
            </a:endParaRPr>
          </a:p>
        </p:txBody>
      </p:sp>
      <p:sp>
        <p:nvSpPr>
          <p:cNvPr id="5" name="Footer Placeholder 4">
            <a:extLst>
              <a:ext uri="{FF2B5EF4-FFF2-40B4-BE49-F238E27FC236}">
                <a16:creationId xmlns:a16="http://schemas.microsoft.com/office/drawing/2014/main" id="{BC942FC4-43AC-37F9-4CC8-C992C4F7FCC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B382D1D-D777-5A67-6822-CCA2FDC7F014}"/>
              </a:ext>
            </a:extLst>
          </p:cNvPr>
          <p:cNvSpPr>
            <a:spLocks noGrp="1"/>
          </p:cNvSpPr>
          <p:nvPr>
            <p:ph type="sldNum" sz="quarter" idx="4"/>
          </p:nvPr>
        </p:nvSpPr>
        <p:spPr/>
        <p:txBody>
          <a:bodyPr/>
          <a:lstStyle/>
          <a:p>
            <a:fld id="{3A98EE3D-8CD1-4C3F-BD1C-C98C9596463C}" type="slidenum">
              <a:rPr lang="en-US" smtClean="0"/>
              <a:pPr/>
              <a:t>80</a:t>
            </a:fld>
            <a:endParaRPr lang="en-US"/>
          </a:p>
        </p:txBody>
      </p:sp>
      <p:grpSp>
        <p:nvGrpSpPr>
          <p:cNvPr id="10" name="Group 9">
            <a:extLst>
              <a:ext uri="{FF2B5EF4-FFF2-40B4-BE49-F238E27FC236}">
                <a16:creationId xmlns:a16="http://schemas.microsoft.com/office/drawing/2014/main" id="{C4399E33-10F7-1A86-E219-FD409F6FBE54}"/>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71257893-B3C4-A264-95E3-ED1CE074A843}"/>
                </a:ext>
              </a:extLst>
            </p:cNvPr>
            <p:cNvPicPr>
              <a:picLocks noChangeAspect="1"/>
            </p:cNvPicPr>
            <p:nvPr/>
          </p:nvPicPr>
          <p:blipFill>
            <a:blip r:embed="rId2"/>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DB895F1-FB1F-DB81-06E2-C68B541753D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s-ES" altLang="en-US"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11" name="Title 1">
            <a:extLst>
              <a:ext uri="{FF2B5EF4-FFF2-40B4-BE49-F238E27FC236}">
                <a16:creationId xmlns:a16="http://schemas.microsoft.com/office/drawing/2014/main" id="{338ED565-FDA1-917B-F525-B9F7AF65F288}"/>
              </a:ext>
            </a:extLst>
          </p:cNvPr>
          <p:cNvSpPr txBox="1">
            <a:spLocks/>
          </p:cNvSpPr>
          <p:nvPr/>
        </p:nvSpPr>
        <p:spPr>
          <a:xfrm rot="10800000" flipV="1">
            <a:off x="314765" y="988853"/>
            <a:ext cx="4762272" cy="79022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342900" indent="-342900">
              <a:buFont typeface="Arial"/>
              <a:buChar char="•"/>
            </a:pPr>
            <a:r>
              <a:rPr lang="en-US" sz="2100" b="1">
                <a:ea typeface="+mj-lt"/>
                <a:cs typeface="+mj-lt"/>
              </a:rPr>
              <a:t>Correlation Analysis</a:t>
            </a:r>
            <a:r>
              <a:rPr lang="en-US" sz="2100">
                <a:ea typeface="+mj-lt"/>
                <a:cs typeface="+mj-lt"/>
              </a:rPr>
              <a:t>:</a:t>
            </a:r>
            <a:endParaRPr lang="en-US">
              <a:ea typeface="+mj-lt"/>
              <a:cs typeface="+mj-lt"/>
            </a:endParaRPr>
          </a:p>
          <a:p>
            <a:endParaRPr lang="en-US" sz="1600">
              <a:latin typeface="Consolas"/>
            </a:endParaRPr>
          </a:p>
        </p:txBody>
      </p:sp>
      <p:pic>
        <p:nvPicPr>
          <p:cNvPr id="17" name="Picture 16" descr="A screen shot of a computer code&#10;&#10;Description automatically generated">
            <a:extLst>
              <a:ext uri="{FF2B5EF4-FFF2-40B4-BE49-F238E27FC236}">
                <a16:creationId xmlns:a16="http://schemas.microsoft.com/office/drawing/2014/main" id="{DA9B2C48-0DA4-154E-9843-F35B0594F7DF}"/>
              </a:ext>
            </a:extLst>
          </p:cNvPr>
          <p:cNvPicPr>
            <a:picLocks noChangeAspect="1"/>
          </p:cNvPicPr>
          <p:nvPr/>
        </p:nvPicPr>
        <p:blipFill>
          <a:blip r:embed="rId3"/>
          <a:srcRect l="-20" r="26462" b="-360"/>
          <a:stretch/>
        </p:blipFill>
        <p:spPr>
          <a:xfrm>
            <a:off x="319673" y="2561401"/>
            <a:ext cx="6987478" cy="2885313"/>
          </a:xfrm>
          <a:prstGeom prst="rect">
            <a:avLst/>
          </a:prstGeom>
        </p:spPr>
      </p:pic>
      <p:pic>
        <p:nvPicPr>
          <p:cNvPr id="18" name="Picture 17" descr="A screenshot of a graph&#10;&#10;Description automatically generated">
            <a:extLst>
              <a:ext uri="{FF2B5EF4-FFF2-40B4-BE49-F238E27FC236}">
                <a16:creationId xmlns:a16="http://schemas.microsoft.com/office/drawing/2014/main" id="{D0ABD6F1-115A-1850-AC68-5B7913D7E500}"/>
              </a:ext>
            </a:extLst>
          </p:cNvPr>
          <p:cNvPicPr>
            <a:picLocks noChangeAspect="1"/>
          </p:cNvPicPr>
          <p:nvPr/>
        </p:nvPicPr>
        <p:blipFill>
          <a:blip r:embed="rId4"/>
          <a:stretch>
            <a:fillRect/>
          </a:stretch>
        </p:blipFill>
        <p:spPr>
          <a:xfrm>
            <a:off x="6700952" y="1277755"/>
            <a:ext cx="5494654" cy="4994190"/>
          </a:xfrm>
          <a:prstGeom prst="rect">
            <a:avLst/>
          </a:prstGeom>
        </p:spPr>
      </p:pic>
      <p:sp>
        <p:nvSpPr>
          <p:cNvPr id="19" name="TextBox 18">
            <a:extLst>
              <a:ext uri="{FF2B5EF4-FFF2-40B4-BE49-F238E27FC236}">
                <a16:creationId xmlns:a16="http://schemas.microsoft.com/office/drawing/2014/main" id="{697877A3-8838-3441-3E7F-925835CFAEC0}"/>
              </a:ext>
            </a:extLst>
          </p:cNvPr>
          <p:cNvSpPr txBox="1"/>
          <p:nvPr/>
        </p:nvSpPr>
        <p:spPr>
          <a:xfrm>
            <a:off x="317156" y="1533658"/>
            <a:ext cx="669594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p>
          <a:p>
            <a:r>
              <a:rPr lang="en-US">
                <a:ea typeface="+mn-lt"/>
                <a:cs typeface="+mn-lt"/>
              </a:rPr>
              <a:t>The matrix table showing correlation coefficients between each pair of features.</a:t>
            </a:r>
          </a:p>
          <a:p>
            <a:endParaRPr lang="en-US" sz="1400"/>
          </a:p>
          <a:p>
            <a:endParaRPr lang="en-US" sz="1400">
              <a:ea typeface="+mn-lt"/>
              <a:cs typeface="+mn-lt"/>
            </a:endParaRPr>
          </a:p>
        </p:txBody>
      </p:sp>
      <p:sp>
        <p:nvSpPr>
          <p:cNvPr id="4" name="Title 1">
            <a:extLst>
              <a:ext uri="{FF2B5EF4-FFF2-40B4-BE49-F238E27FC236}">
                <a16:creationId xmlns:a16="http://schemas.microsoft.com/office/drawing/2014/main" id="{A2F9D9DD-7E10-27F2-EB29-EAE8B831EE53}"/>
              </a:ext>
            </a:extLst>
          </p:cNvPr>
          <p:cNvSpPr>
            <a:spLocks noGrp="1"/>
          </p:cNvSpPr>
          <p:nvPr>
            <p:ph type="ctrTitle"/>
          </p:nvPr>
        </p:nvSpPr>
        <p:spPr>
          <a:xfrm rot="10800000" flipV="1">
            <a:off x="1831773" y="443354"/>
            <a:ext cx="7450758" cy="592665"/>
          </a:xfrm>
        </p:spPr>
        <p:txBody>
          <a:bodyPr>
            <a:normAutofit/>
          </a:bodyPr>
          <a:lstStyle/>
          <a:p>
            <a:r>
              <a:rPr lang="en-US">
                <a:ea typeface="+mj-lt"/>
                <a:cs typeface="+mj-lt"/>
              </a:rPr>
              <a:t>Exploratory Data Analysis (EDA)</a:t>
            </a:r>
            <a:endParaRPr lang="en-US"/>
          </a:p>
        </p:txBody>
      </p:sp>
      <p:sp>
        <p:nvSpPr>
          <p:cNvPr id="2" name="Rectangle 1">
            <a:extLst>
              <a:ext uri="{FF2B5EF4-FFF2-40B4-BE49-F238E27FC236}">
                <a16:creationId xmlns:a16="http://schemas.microsoft.com/office/drawing/2014/main" id="{64269C2C-8356-9CE3-9BFB-ADC24DE41138}"/>
              </a:ext>
            </a:extLst>
          </p:cNvPr>
          <p:cNvSpPr/>
          <p:nvPr/>
        </p:nvSpPr>
        <p:spPr>
          <a:xfrm>
            <a:off x="4142776" y="64673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875311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D89E-55E0-57D7-A645-3FEE4057DDD3}"/>
              </a:ext>
            </a:extLst>
          </p:cNvPr>
          <p:cNvSpPr>
            <a:spLocks noGrp="1"/>
          </p:cNvSpPr>
          <p:nvPr>
            <p:ph type="ctrTitle"/>
          </p:nvPr>
        </p:nvSpPr>
        <p:spPr>
          <a:xfrm>
            <a:off x="3245806" y="56250"/>
            <a:ext cx="4590401" cy="803190"/>
          </a:xfrm>
        </p:spPr>
        <p:txBody>
          <a:bodyPr/>
          <a:lstStyle/>
          <a:p>
            <a:r>
              <a:rPr lang="en-US">
                <a:ea typeface="+mj-lt"/>
                <a:cs typeface="+mj-lt"/>
              </a:rPr>
              <a:t>Data Loading</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DB80F6B2-FA29-6CF5-F14B-78CE0DE1CA1E}"/>
              </a:ext>
            </a:extLst>
          </p:cNvPr>
          <p:cNvPicPr>
            <a:picLocks noGrp="1" noChangeAspect="1"/>
          </p:cNvPicPr>
          <p:nvPr>
            <p:ph sz="quarter" idx="17"/>
          </p:nvPr>
        </p:nvPicPr>
        <p:blipFill>
          <a:blip r:embed="rId2"/>
          <a:srcRect r="20315" b="-352"/>
          <a:stretch/>
        </p:blipFill>
        <p:spPr>
          <a:xfrm>
            <a:off x="504694" y="1714913"/>
            <a:ext cx="7603255" cy="2686775"/>
          </a:xfrm>
        </p:spPr>
      </p:pic>
      <p:sp>
        <p:nvSpPr>
          <p:cNvPr id="5" name="Footer Placeholder 4">
            <a:extLst>
              <a:ext uri="{FF2B5EF4-FFF2-40B4-BE49-F238E27FC236}">
                <a16:creationId xmlns:a16="http://schemas.microsoft.com/office/drawing/2014/main" id="{BC942FC4-43AC-37F9-4CC8-C992C4F7FCC2}"/>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B382D1D-D777-5A67-6822-CCA2FDC7F014}"/>
              </a:ext>
            </a:extLst>
          </p:cNvPr>
          <p:cNvSpPr>
            <a:spLocks noGrp="1"/>
          </p:cNvSpPr>
          <p:nvPr>
            <p:ph type="sldNum" sz="quarter" idx="4"/>
          </p:nvPr>
        </p:nvSpPr>
        <p:spPr/>
        <p:txBody>
          <a:bodyPr/>
          <a:lstStyle/>
          <a:p>
            <a:fld id="{3A98EE3D-8CD1-4C3F-BD1C-C98C9596463C}" type="slidenum">
              <a:rPr lang="en-US" smtClean="0"/>
              <a:pPr/>
              <a:t>81</a:t>
            </a:fld>
            <a:endParaRPr lang="en-US"/>
          </a:p>
        </p:txBody>
      </p:sp>
      <p:sp>
        <p:nvSpPr>
          <p:cNvPr id="7" name="TextBox 6">
            <a:extLst>
              <a:ext uri="{FF2B5EF4-FFF2-40B4-BE49-F238E27FC236}">
                <a16:creationId xmlns:a16="http://schemas.microsoft.com/office/drawing/2014/main" id="{55227157-85B0-AB94-26D7-6AE25DED16B0}"/>
              </a:ext>
            </a:extLst>
          </p:cNvPr>
          <p:cNvSpPr txBox="1"/>
          <p:nvPr/>
        </p:nvSpPr>
        <p:spPr>
          <a:xfrm>
            <a:off x="505051"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Loading and Previewing the Dataset</a:t>
            </a:r>
            <a:endParaRPr lang="en-US"/>
          </a:p>
        </p:txBody>
      </p:sp>
      <p:pic>
        <p:nvPicPr>
          <p:cNvPr id="8" name="Picture 7" descr="A screenshot of a computer&#10;&#10;Description automatically generated">
            <a:extLst>
              <a:ext uri="{FF2B5EF4-FFF2-40B4-BE49-F238E27FC236}">
                <a16:creationId xmlns:a16="http://schemas.microsoft.com/office/drawing/2014/main" id="{B9BCE4E3-C363-347D-0032-C4B350BD03F9}"/>
              </a:ext>
            </a:extLst>
          </p:cNvPr>
          <p:cNvPicPr>
            <a:picLocks noChangeAspect="1"/>
          </p:cNvPicPr>
          <p:nvPr/>
        </p:nvPicPr>
        <p:blipFill>
          <a:blip r:embed="rId3"/>
          <a:stretch>
            <a:fillRect/>
          </a:stretch>
        </p:blipFill>
        <p:spPr>
          <a:xfrm>
            <a:off x="508825" y="3931356"/>
            <a:ext cx="11503613" cy="2259660"/>
          </a:xfrm>
          <a:prstGeom prst="rect">
            <a:avLst/>
          </a:prstGeom>
        </p:spPr>
      </p:pic>
      <p:grpSp>
        <p:nvGrpSpPr>
          <p:cNvPr id="11" name="Group 10">
            <a:extLst>
              <a:ext uri="{FF2B5EF4-FFF2-40B4-BE49-F238E27FC236}">
                <a16:creationId xmlns:a16="http://schemas.microsoft.com/office/drawing/2014/main" id="{4D1EE9A7-1FC9-8A92-B230-54825834B64E}"/>
              </a:ext>
            </a:extLst>
          </p:cNvPr>
          <p:cNvGrpSpPr/>
          <p:nvPr/>
        </p:nvGrpSpPr>
        <p:grpSpPr>
          <a:xfrm>
            <a:off x="0" y="6184640"/>
            <a:ext cx="12521471" cy="675048"/>
            <a:chOff x="9978" y="4726959"/>
            <a:chExt cx="9390744" cy="438766"/>
          </a:xfrm>
        </p:grpSpPr>
        <p:pic>
          <p:nvPicPr>
            <p:cNvPr id="9" name="Picture 5">
              <a:extLst>
                <a:ext uri="{FF2B5EF4-FFF2-40B4-BE49-F238E27FC236}">
                  <a16:creationId xmlns:a16="http://schemas.microsoft.com/office/drawing/2014/main" id="{AC890D33-655F-B658-3B45-1F9B3251EBD2}"/>
                </a:ext>
              </a:extLst>
            </p:cNvPr>
            <p:cNvPicPr>
              <a:picLocks noChangeAspect="1"/>
            </p:cNvPicPr>
            <p:nvPr/>
          </p:nvPicPr>
          <p:blipFill>
            <a:blip r:embed="rId4"/>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BEB0C681-E838-01BB-B0BF-135EDFE2B1E1}"/>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2" name="TextBox 11">
            <a:extLst>
              <a:ext uri="{FF2B5EF4-FFF2-40B4-BE49-F238E27FC236}">
                <a16:creationId xmlns:a16="http://schemas.microsoft.com/office/drawing/2014/main" id="{556812B2-8623-9F30-22FF-D593119BB3E9}"/>
              </a:ext>
            </a:extLst>
          </p:cNvPr>
          <p:cNvSpPr txBox="1"/>
          <p:nvPr/>
        </p:nvSpPr>
        <p:spPr>
          <a:xfrm>
            <a:off x="509883" y="1375363"/>
            <a:ext cx="110217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load the dataset into a DataFrame using pandas and previews the first 5 rows.</a:t>
            </a:r>
          </a:p>
        </p:txBody>
      </p:sp>
      <p:sp>
        <p:nvSpPr>
          <p:cNvPr id="3" name="Rectangle 2">
            <a:extLst>
              <a:ext uri="{FF2B5EF4-FFF2-40B4-BE49-F238E27FC236}">
                <a16:creationId xmlns:a16="http://schemas.microsoft.com/office/drawing/2014/main" id="{6F3C6223-9F0E-BE22-01B8-F5D05C6D356E}"/>
              </a:ext>
            </a:extLst>
          </p:cNvPr>
          <p:cNvSpPr/>
          <p:nvPr/>
        </p:nvSpPr>
        <p:spPr>
          <a:xfrm>
            <a:off x="4481928" y="64057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257388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black screen with white text&#10;&#10;Description automatically generated">
            <a:extLst>
              <a:ext uri="{FF2B5EF4-FFF2-40B4-BE49-F238E27FC236}">
                <a16:creationId xmlns:a16="http://schemas.microsoft.com/office/drawing/2014/main" id="{692E1B6C-7D07-1258-85F7-F4C00531EEC2}"/>
              </a:ext>
            </a:extLst>
          </p:cNvPr>
          <p:cNvPicPr>
            <a:picLocks noGrp="1" noChangeAspect="1"/>
          </p:cNvPicPr>
          <p:nvPr>
            <p:ph sz="quarter" idx="17"/>
          </p:nvPr>
        </p:nvPicPr>
        <p:blipFill>
          <a:blip r:embed="rId2"/>
          <a:stretch>
            <a:fillRect/>
          </a:stretch>
        </p:blipFill>
        <p:spPr>
          <a:xfrm>
            <a:off x="568839" y="1372483"/>
            <a:ext cx="5462293" cy="1066800"/>
          </a:xfrm>
        </p:spPr>
      </p:pic>
      <p:sp>
        <p:nvSpPr>
          <p:cNvPr id="5" name="Footer Placeholder 4">
            <a:extLst>
              <a:ext uri="{FF2B5EF4-FFF2-40B4-BE49-F238E27FC236}">
                <a16:creationId xmlns:a16="http://schemas.microsoft.com/office/drawing/2014/main" id="{096DD4E0-8D89-E177-AE69-9537570A93D8}"/>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D577B761-613B-229D-2D87-B988D53CFE72}"/>
              </a:ext>
            </a:extLst>
          </p:cNvPr>
          <p:cNvSpPr>
            <a:spLocks noGrp="1"/>
          </p:cNvSpPr>
          <p:nvPr>
            <p:ph type="sldNum" sz="quarter" idx="4"/>
          </p:nvPr>
        </p:nvSpPr>
        <p:spPr/>
        <p:txBody>
          <a:bodyPr/>
          <a:lstStyle/>
          <a:p>
            <a:fld id="{3A98EE3D-8CD1-4C3F-BD1C-C98C9596463C}" type="slidenum">
              <a:rPr lang="en-US" smtClean="0"/>
              <a:pPr/>
              <a:t>82</a:t>
            </a:fld>
            <a:endParaRPr lang="en-US"/>
          </a:p>
        </p:txBody>
      </p:sp>
      <p:sp>
        <p:nvSpPr>
          <p:cNvPr id="8" name="TextBox 7">
            <a:extLst>
              <a:ext uri="{FF2B5EF4-FFF2-40B4-BE49-F238E27FC236}">
                <a16:creationId xmlns:a16="http://schemas.microsoft.com/office/drawing/2014/main" id="{53868B0A-BFFD-1A0E-CBF7-E46AECBF2CAF}"/>
              </a:ext>
            </a:extLst>
          </p:cNvPr>
          <p:cNvSpPr txBox="1"/>
          <p:nvPr/>
        </p:nvSpPr>
        <p:spPr>
          <a:xfrm>
            <a:off x="570903"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ea typeface="+mn-lt"/>
                <a:cs typeface="+mn-lt"/>
              </a:rPr>
              <a:t>Checking Data Types:</a:t>
            </a:r>
            <a:endParaRPr lang="en-US" b="1">
              <a:latin typeface="Book Antiqua"/>
            </a:endParaRPr>
          </a:p>
        </p:txBody>
      </p:sp>
      <p:sp>
        <p:nvSpPr>
          <p:cNvPr id="10" name="TextBox 9">
            <a:extLst>
              <a:ext uri="{FF2B5EF4-FFF2-40B4-BE49-F238E27FC236}">
                <a16:creationId xmlns:a16="http://schemas.microsoft.com/office/drawing/2014/main" id="{5F6AC0DE-01CA-4973-F984-9FF2E83B3AA7}"/>
              </a:ext>
            </a:extLst>
          </p:cNvPr>
          <p:cNvSpPr txBox="1"/>
          <p:nvPr/>
        </p:nvSpPr>
        <p:spPr>
          <a:xfrm>
            <a:off x="7016858" y="1008831"/>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 </a:t>
            </a:r>
            <a:r>
              <a:rPr lang="en-US" b="1">
                <a:latin typeface="Book Antiqua"/>
                <a:ea typeface="+mn-lt"/>
                <a:cs typeface="+mn-lt"/>
              </a:rPr>
              <a:t>Summary Statistics:</a:t>
            </a:r>
            <a:endParaRPr lang="en-US" b="1">
              <a:latin typeface="Book Antiqua"/>
            </a:endParaRPr>
          </a:p>
        </p:txBody>
      </p:sp>
      <p:sp>
        <p:nvSpPr>
          <p:cNvPr id="12" name="Title 1">
            <a:extLst>
              <a:ext uri="{FF2B5EF4-FFF2-40B4-BE49-F238E27FC236}">
                <a16:creationId xmlns:a16="http://schemas.microsoft.com/office/drawing/2014/main" id="{3F253865-A7EF-9297-132E-3914AB902703}"/>
              </a:ext>
            </a:extLst>
          </p:cNvPr>
          <p:cNvSpPr txBox="1">
            <a:spLocks/>
          </p:cNvSpPr>
          <p:nvPr/>
        </p:nvSpPr>
        <p:spPr>
          <a:xfrm>
            <a:off x="3245806" y="56250"/>
            <a:ext cx="4590401" cy="8031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a:ea typeface="+mj-lt"/>
                <a:cs typeface="+mj-lt"/>
              </a:rPr>
              <a:t>Data Preprocessing</a:t>
            </a:r>
            <a:endParaRPr lang="en-US"/>
          </a:p>
        </p:txBody>
      </p:sp>
      <p:pic>
        <p:nvPicPr>
          <p:cNvPr id="14" name="Picture 13" descr="A screenshot of a computer&#10;&#10;Description automatically generated">
            <a:extLst>
              <a:ext uri="{FF2B5EF4-FFF2-40B4-BE49-F238E27FC236}">
                <a16:creationId xmlns:a16="http://schemas.microsoft.com/office/drawing/2014/main" id="{F0B8FF56-6E88-3F39-BFBE-2F5E66463954}"/>
              </a:ext>
            </a:extLst>
          </p:cNvPr>
          <p:cNvPicPr>
            <a:picLocks noChangeAspect="1"/>
          </p:cNvPicPr>
          <p:nvPr/>
        </p:nvPicPr>
        <p:blipFill>
          <a:blip r:embed="rId3"/>
          <a:stretch>
            <a:fillRect/>
          </a:stretch>
        </p:blipFill>
        <p:spPr>
          <a:xfrm>
            <a:off x="573087" y="2590095"/>
            <a:ext cx="5457825" cy="1790700"/>
          </a:xfrm>
          <a:prstGeom prst="rect">
            <a:avLst/>
          </a:prstGeom>
        </p:spPr>
      </p:pic>
      <p:pic>
        <p:nvPicPr>
          <p:cNvPr id="15" name="Picture 14" descr="A black background with white text&#10;&#10;Description automatically generated">
            <a:extLst>
              <a:ext uri="{FF2B5EF4-FFF2-40B4-BE49-F238E27FC236}">
                <a16:creationId xmlns:a16="http://schemas.microsoft.com/office/drawing/2014/main" id="{D4FBF102-5611-3FE0-A5E3-6F8AD783A3D5}"/>
              </a:ext>
            </a:extLst>
          </p:cNvPr>
          <p:cNvPicPr>
            <a:picLocks noChangeAspect="1"/>
          </p:cNvPicPr>
          <p:nvPr/>
        </p:nvPicPr>
        <p:blipFill>
          <a:blip r:embed="rId4"/>
          <a:srcRect r="32977" b="2353"/>
          <a:stretch/>
        </p:blipFill>
        <p:spPr>
          <a:xfrm>
            <a:off x="6748639" y="1371483"/>
            <a:ext cx="5128614" cy="10697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742EDA38-32AE-C094-405C-13DB2FEC225F}"/>
              </a:ext>
            </a:extLst>
          </p:cNvPr>
          <p:cNvPicPr>
            <a:picLocks noChangeAspect="1"/>
          </p:cNvPicPr>
          <p:nvPr/>
        </p:nvPicPr>
        <p:blipFill>
          <a:blip r:embed="rId5"/>
          <a:stretch>
            <a:fillRect/>
          </a:stretch>
        </p:blipFill>
        <p:spPr>
          <a:xfrm>
            <a:off x="6747228" y="2586038"/>
            <a:ext cx="5132212" cy="1798815"/>
          </a:xfrm>
          <a:prstGeom prst="rect">
            <a:avLst/>
          </a:prstGeom>
        </p:spPr>
      </p:pic>
      <p:sp>
        <p:nvSpPr>
          <p:cNvPr id="18" name="TextBox 17">
            <a:extLst>
              <a:ext uri="{FF2B5EF4-FFF2-40B4-BE49-F238E27FC236}">
                <a16:creationId xmlns:a16="http://schemas.microsoft.com/office/drawing/2014/main" id="{71B21E2B-BB74-46E2-E0F1-05F52CD5E734}"/>
              </a:ext>
            </a:extLst>
          </p:cNvPr>
          <p:cNvSpPr txBox="1"/>
          <p:nvPr/>
        </p:nvSpPr>
        <p:spPr>
          <a:xfrm>
            <a:off x="4766606" y="4760504"/>
            <a:ext cx="32044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ea typeface="+mn-lt"/>
                <a:cs typeface="+mn-lt"/>
              </a:rPr>
              <a:t>Handling Missing Data: </a:t>
            </a:r>
            <a:endParaRPr lang="en-US" b="1">
              <a:latin typeface="Book Antiqua"/>
            </a:endParaRPr>
          </a:p>
        </p:txBody>
      </p:sp>
      <p:pic>
        <p:nvPicPr>
          <p:cNvPr id="21" name="Picture 20" descr="A computer code on a black background&#10;&#10;Description automatically generated">
            <a:extLst>
              <a:ext uri="{FF2B5EF4-FFF2-40B4-BE49-F238E27FC236}">
                <a16:creationId xmlns:a16="http://schemas.microsoft.com/office/drawing/2014/main" id="{1A46CAC9-0257-1CFD-9845-56A9820C23D7}"/>
              </a:ext>
            </a:extLst>
          </p:cNvPr>
          <p:cNvPicPr>
            <a:picLocks noChangeAspect="1"/>
          </p:cNvPicPr>
          <p:nvPr/>
        </p:nvPicPr>
        <p:blipFill>
          <a:blip r:embed="rId6"/>
          <a:stretch>
            <a:fillRect/>
          </a:stretch>
        </p:blipFill>
        <p:spPr>
          <a:xfrm>
            <a:off x="4267024" y="5123862"/>
            <a:ext cx="4448175" cy="1276350"/>
          </a:xfrm>
          <a:prstGeom prst="rect">
            <a:avLst/>
          </a:prstGeom>
        </p:spPr>
      </p:pic>
      <p:grpSp>
        <p:nvGrpSpPr>
          <p:cNvPr id="3" name="Group 2">
            <a:extLst>
              <a:ext uri="{FF2B5EF4-FFF2-40B4-BE49-F238E27FC236}">
                <a16:creationId xmlns:a16="http://schemas.microsoft.com/office/drawing/2014/main" id="{305D3F97-AED8-EEF6-F1FD-4C8C68B938EB}"/>
              </a:ext>
            </a:extLst>
          </p:cNvPr>
          <p:cNvGrpSpPr/>
          <p:nvPr/>
        </p:nvGrpSpPr>
        <p:grpSpPr>
          <a:xfrm>
            <a:off x="0" y="6184640"/>
            <a:ext cx="12521471" cy="675048"/>
            <a:chOff x="9978" y="4726959"/>
            <a:chExt cx="9390744" cy="438766"/>
          </a:xfrm>
        </p:grpSpPr>
        <p:pic>
          <p:nvPicPr>
            <p:cNvPr id="4" name="Picture 5">
              <a:extLst>
                <a:ext uri="{FF2B5EF4-FFF2-40B4-BE49-F238E27FC236}">
                  <a16:creationId xmlns:a16="http://schemas.microsoft.com/office/drawing/2014/main" id="{9FAE2872-0E24-EE42-14FD-E615F73BBA67}"/>
                </a:ext>
              </a:extLst>
            </p:cNvPr>
            <p:cNvPicPr>
              <a:picLocks noChangeAspect="1"/>
            </p:cNvPicPr>
            <p:nvPr/>
          </p:nvPicPr>
          <p:blipFill>
            <a:blip r:embed="rId7"/>
            <a:stretch>
              <a:fillRect/>
            </a:stretch>
          </p:blipFill>
          <p:spPr>
            <a:xfrm>
              <a:off x="9978" y="4726959"/>
              <a:ext cx="2825730" cy="437746"/>
            </a:xfrm>
            <a:prstGeom prst="rect">
              <a:avLst/>
            </a:prstGeom>
          </p:spPr>
        </p:pic>
        <p:sp>
          <p:nvSpPr>
            <p:cNvPr id="7" name="Date Placeholder 4">
              <a:extLst>
                <a:ext uri="{FF2B5EF4-FFF2-40B4-BE49-F238E27FC236}">
                  <a16:creationId xmlns:a16="http://schemas.microsoft.com/office/drawing/2014/main" id="{07A79005-C958-48CD-1DFA-0DF8C0EA65D6}"/>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9" name="Rectangle 8">
            <a:extLst>
              <a:ext uri="{FF2B5EF4-FFF2-40B4-BE49-F238E27FC236}">
                <a16:creationId xmlns:a16="http://schemas.microsoft.com/office/drawing/2014/main" id="{6D212552-A2CA-7ED0-DAE6-CDF3889A67CA}"/>
              </a:ext>
            </a:extLst>
          </p:cNvPr>
          <p:cNvSpPr/>
          <p:nvPr/>
        </p:nvSpPr>
        <p:spPr>
          <a:xfrm>
            <a:off x="4142776" y="64269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558843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916F-7A7D-873A-BB0D-E9764DF4CBE7}"/>
              </a:ext>
            </a:extLst>
          </p:cNvPr>
          <p:cNvSpPr>
            <a:spLocks noGrp="1"/>
          </p:cNvSpPr>
          <p:nvPr>
            <p:ph type="ctrTitle"/>
          </p:nvPr>
        </p:nvSpPr>
        <p:spPr>
          <a:xfrm>
            <a:off x="2771877" y="103669"/>
            <a:ext cx="6647571" cy="733778"/>
          </a:xfrm>
        </p:spPr>
        <p:txBody>
          <a:bodyPr/>
          <a:lstStyle/>
          <a:p>
            <a:r>
              <a:rPr lang="en-US">
                <a:ea typeface="+mj-lt"/>
                <a:cs typeface="+mj-lt"/>
              </a:rPr>
              <a:t>Feature Encoding &amp; Scaling</a:t>
            </a:r>
            <a:endParaRPr lang="en-US"/>
          </a:p>
        </p:txBody>
      </p:sp>
      <p:pic>
        <p:nvPicPr>
          <p:cNvPr id="9" name="Content Placeholder 8" descr="A computer screen shot of text&#10;&#10;Description automatically generated">
            <a:extLst>
              <a:ext uri="{FF2B5EF4-FFF2-40B4-BE49-F238E27FC236}">
                <a16:creationId xmlns:a16="http://schemas.microsoft.com/office/drawing/2014/main" id="{BD8EF2CA-053E-EB93-E79C-3AB6F85BA402}"/>
              </a:ext>
            </a:extLst>
          </p:cNvPr>
          <p:cNvPicPr>
            <a:picLocks noGrp="1" noChangeAspect="1"/>
          </p:cNvPicPr>
          <p:nvPr>
            <p:ph sz="quarter" idx="17"/>
          </p:nvPr>
        </p:nvPicPr>
        <p:blipFill>
          <a:blip r:embed="rId2"/>
          <a:stretch>
            <a:fillRect/>
          </a:stretch>
        </p:blipFill>
        <p:spPr>
          <a:xfrm>
            <a:off x="866706" y="1979261"/>
            <a:ext cx="8676557" cy="1772354"/>
          </a:xfrm>
        </p:spPr>
      </p:pic>
      <p:sp>
        <p:nvSpPr>
          <p:cNvPr id="5" name="Footer Placeholder 4">
            <a:extLst>
              <a:ext uri="{FF2B5EF4-FFF2-40B4-BE49-F238E27FC236}">
                <a16:creationId xmlns:a16="http://schemas.microsoft.com/office/drawing/2014/main" id="{05389133-C72E-CB89-9EFE-973FEB07A7D6}"/>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EC250E32-DF74-F062-B0A2-33C00806EB79}"/>
              </a:ext>
            </a:extLst>
          </p:cNvPr>
          <p:cNvSpPr>
            <a:spLocks noGrp="1"/>
          </p:cNvSpPr>
          <p:nvPr>
            <p:ph type="sldNum" sz="quarter" idx="4"/>
          </p:nvPr>
        </p:nvSpPr>
        <p:spPr/>
        <p:txBody>
          <a:bodyPr/>
          <a:lstStyle/>
          <a:p>
            <a:fld id="{3A98EE3D-8CD1-4C3F-BD1C-C98C9596463C}" type="slidenum">
              <a:rPr lang="en-US" smtClean="0"/>
              <a:pPr/>
              <a:t>83</a:t>
            </a:fld>
            <a:endParaRPr lang="en-US"/>
          </a:p>
        </p:txBody>
      </p:sp>
      <p:sp>
        <p:nvSpPr>
          <p:cNvPr id="8" name="TextBox 7">
            <a:extLst>
              <a:ext uri="{FF2B5EF4-FFF2-40B4-BE49-F238E27FC236}">
                <a16:creationId xmlns:a16="http://schemas.microsoft.com/office/drawing/2014/main" id="{6D7F67E2-A05E-DB21-85AF-4FD0B60B7766}"/>
              </a:ext>
            </a:extLst>
          </p:cNvPr>
          <p:cNvSpPr txBox="1"/>
          <p:nvPr/>
        </p:nvSpPr>
        <p:spPr>
          <a:xfrm>
            <a:off x="505051" y="1006949"/>
            <a:ext cx="45967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Book Antiqua"/>
              </a:rPr>
              <a:t> One-Hot Encoding: </a:t>
            </a:r>
          </a:p>
        </p:txBody>
      </p:sp>
      <p:sp>
        <p:nvSpPr>
          <p:cNvPr id="3" name="TextBox 2">
            <a:extLst>
              <a:ext uri="{FF2B5EF4-FFF2-40B4-BE49-F238E27FC236}">
                <a16:creationId xmlns:a16="http://schemas.microsoft.com/office/drawing/2014/main" id="{6759BE3C-C738-42C8-6E85-42E0EBBFF2D8}"/>
              </a:ext>
            </a:extLst>
          </p:cNvPr>
          <p:cNvSpPr txBox="1"/>
          <p:nvPr/>
        </p:nvSpPr>
        <p:spPr>
          <a:xfrm>
            <a:off x="735661" y="1478845"/>
            <a:ext cx="8876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Converts categorical columns  into numeric format using one-hot encoding.</a:t>
            </a:r>
          </a:p>
        </p:txBody>
      </p:sp>
      <p:pic>
        <p:nvPicPr>
          <p:cNvPr id="4" name="Picture 3" descr="A screenshot of a computer&#10;&#10;Description automatically generated">
            <a:extLst>
              <a:ext uri="{FF2B5EF4-FFF2-40B4-BE49-F238E27FC236}">
                <a16:creationId xmlns:a16="http://schemas.microsoft.com/office/drawing/2014/main" id="{12D5B7FF-12A6-82DB-B7AF-FA2431E7A461}"/>
              </a:ext>
            </a:extLst>
          </p:cNvPr>
          <p:cNvPicPr>
            <a:picLocks noChangeAspect="1"/>
          </p:cNvPicPr>
          <p:nvPr/>
        </p:nvPicPr>
        <p:blipFill>
          <a:blip r:embed="rId3"/>
          <a:stretch>
            <a:fillRect/>
          </a:stretch>
        </p:blipFill>
        <p:spPr>
          <a:xfrm>
            <a:off x="862011" y="3757731"/>
            <a:ext cx="8680569" cy="2268244"/>
          </a:xfrm>
          <a:prstGeom prst="rect">
            <a:avLst/>
          </a:prstGeom>
        </p:spPr>
      </p:pic>
      <p:grpSp>
        <p:nvGrpSpPr>
          <p:cNvPr id="7" name="Group 6">
            <a:extLst>
              <a:ext uri="{FF2B5EF4-FFF2-40B4-BE49-F238E27FC236}">
                <a16:creationId xmlns:a16="http://schemas.microsoft.com/office/drawing/2014/main" id="{68B80B21-BDAD-261C-078C-FBA96516B224}"/>
              </a:ext>
            </a:extLst>
          </p:cNvPr>
          <p:cNvGrpSpPr/>
          <p:nvPr/>
        </p:nvGrpSpPr>
        <p:grpSpPr>
          <a:xfrm>
            <a:off x="0" y="6184640"/>
            <a:ext cx="12521471" cy="675048"/>
            <a:chOff x="9978" y="4726959"/>
            <a:chExt cx="9390744" cy="438766"/>
          </a:xfrm>
        </p:grpSpPr>
        <p:pic>
          <p:nvPicPr>
            <p:cNvPr id="10" name="Picture 5">
              <a:extLst>
                <a:ext uri="{FF2B5EF4-FFF2-40B4-BE49-F238E27FC236}">
                  <a16:creationId xmlns:a16="http://schemas.microsoft.com/office/drawing/2014/main" id="{DB69A97A-242B-EF55-E8B5-D876B7CDE188}"/>
                </a:ext>
              </a:extLst>
            </p:cNvPr>
            <p:cNvPicPr>
              <a:picLocks noChangeAspect="1"/>
            </p:cNvPicPr>
            <p:nvPr/>
          </p:nvPicPr>
          <p:blipFill>
            <a:blip r:embed="rId4"/>
            <a:stretch>
              <a:fillRect/>
            </a:stretch>
          </p:blipFill>
          <p:spPr>
            <a:xfrm>
              <a:off x="9978" y="4726959"/>
              <a:ext cx="2825730" cy="437746"/>
            </a:xfrm>
            <a:prstGeom prst="rect">
              <a:avLst/>
            </a:prstGeom>
          </p:spPr>
        </p:pic>
        <p:sp>
          <p:nvSpPr>
            <p:cNvPr id="11" name="Date Placeholder 4">
              <a:extLst>
                <a:ext uri="{FF2B5EF4-FFF2-40B4-BE49-F238E27FC236}">
                  <a16:creationId xmlns:a16="http://schemas.microsoft.com/office/drawing/2014/main" id="{6BD2AC2D-2A93-7A40-E601-AFA9363194C4}"/>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2" name="Rectangle 11">
            <a:extLst>
              <a:ext uri="{FF2B5EF4-FFF2-40B4-BE49-F238E27FC236}">
                <a16:creationId xmlns:a16="http://schemas.microsoft.com/office/drawing/2014/main" id="{2BA69EB1-6C5B-FCD1-57DA-D4D145BFC0CF}"/>
              </a:ext>
            </a:extLst>
          </p:cNvPr>
          <p:cNvSpPr/>
          <p:nvPr/>
        </p:nvSpPr>
        <p:spPr>
          <a:xfrm>
            <a:off x="4053129" y="639690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671806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C5AD-3C87-A323-D18E-CD867E43E513}"/>
              </a:ext>
            </a:extLst>
          </p:cNvPr>
          <p:cNvSpPr>
            <a:spLocks noGrp="1"/>
          </p:cNvSpPr>
          <p:nvPr>
            <p:ph type="ctrTitle"/>
          </p:nvPr>
        </p:nvSpPr>
        <p:spPr>
          <a:xfrm>
            <a:off x="4154766" y="282410"/>
            <a:ext cx="3881793" cy="620889"/>
          </a:xfrm>
        </p:spPr>
        <p:txBody>
          <a:bodyPr/>
          <a:lstStyle/>
          <a:p>
            <a:r>
              <a:rPr lang="en-US">
                <a:ea typeface="+mj-lt"/>
                <a:cs typeface="+mj-lt"/>
              </a:rPr>
              <a:t>Model Training</a:t>
            </a:r>
            <a:endParaRPr lang="en-US"/>
          </a:p>
        </p:txBody>
      </p:sp>
      <p:pic>
        <p:nvPicPr>
          <p:cNvPr id="9" name="Content Placeholder 8" descr="A computer screen shot of a program code&#10;&#10;Description automatically generated">
            <a:extLst>
              <a:ext uri="{FF2B5EF4-FFF2-40B4-BE49-F238E27FC236}">
                <a16:creationId xmlns:a16="http://schemas.microsoft.com/office/drawing/2014/main" id="{42E84DBE-99E1-DB8A-417F-30972BF9C055}"/>
              </a:ext>
            </a:extLst>
          </p:cNvPr>
          <p:cNvPicPr>
            <a:picLocks noGrp="1" noChangeAspect="1"/>
          </p:cNvPicPr>
          <p:nvPr>
            <p:ph sz="quarter" idx="17"/>
          </p:nvPr>
        </p:nvPicPr>
        <p:blipFill>
          <a:blip r:embed="rId2"/>
          <a:stretch>
            <a:fillRect/>
          </a:stretch>
        </p:blipFill>
        <p:spPr>
          <a:xfrm>
            <a:off x="824544" y="2476733"/>
            <a:ext cx="9673401" cy="2818819"/>
          </a:xfrm>
        </p:spPr>
      </p:pic>
      <p:sp>
        <p:nvSpPr>
          <p:cNvPr id="5" name="Footer Placeholder 4">
            <a:extLst>
              <a:ext uri="{FF2B5EF4-FFF2-40B4-BE49-F238E27FC236}">
                <a16:creationId xmlns:a16="http://schemas.microsoft.com/office/drawing/2014/main" id="{8CA104DA-3AF8-3FB7-68FE-6E9CDEE5F0F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8E18368-58C8-5ED7-788C-F99B91475004}"/>
              </a:ext>
            </a:extLst>
          </p:cNvPr>
          <p:cNvSpPr>
            <a:spLocks noGrp="1"/>
          </p:cNvSpPr>
          <p:nvPr>
            <p:ph type="sldNum" sz="quarter" idx="4"/>
          </p:nvPr>
        </p:nvSpPr>
        <p:spPr/>
        <p:txBody>
          <a:bodyPr/>
          <a:lstStyle/>
          <a:p>
            <a:fld id="{3A98EE3D-8CD1-4C3F-BD1C-C98C9596463C}" type="slidenum">
              <a:rPr lang="en-US" smtClean="0"/>
              <a:pPr/>
              <a:t>84</a:t>
            </a:fld>
            <a:endParaRPr lang="en-US"/>
          </a:p>
        </p:txBody>
      </p:sp>
      <p:sp>
        <p:nvSpPr>
          <p:cNvPr id="7" name="TextBox 6">
            <a:extLst>
              <a:ext uri="{FF2B5EF4-FFF2-40B4-BE49-F238E27FC236}">
                <a16:creationId xmlns:a16="http://schemas.microsoft.com/office/drawing/2014/main" id="{21F35BFC-2558-E73D-C71A-8AFE77E1CBCC}"/>
              </a:ext>
            </a:extLst>
          </p:cNvPr>
          <p:cNvSpPr txBox="1"/>
          <p:nvPr/>
        </p:nvSpPr>
        <p:spPr>
          <a:xfrm>
            <a:off x="476829" y="941098"/>
            <a:ext cx="459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ea typeface="+mn-lt"/>
                <a:cs typeface="+mn-lt"/>
              </a:rPr>
              <a:t>Train-Test Split:</a:t>
            </a:r>
            <a:endParaRPr lang="en-US" sz="2000" b="1">
              <a:latin typeface="Book Antiqua"/>
            </a:endParaRPr>
          </a:p>
        </p:txBody>
      </p:sp>
      <p:sp>
        <p:nvSpPr>
          <p:cNvPr id="8" name="TextBox 7">
            <a:extLst>
              <a:ext uri="{FF2B5EF4-FFF2-40B4-BE49-F238E27FC236}">
                <a16:creationId xmlns:a16="http://schemas.microsoft.com/office/drawing/2014/main" id="{0A57F599-678C-B3C0-0FC7-9B80CEE8D8C4}"/>
              </a:ext>
            </a:extLst>
          </p:cNvPr>
          <p:cNvSpPr txBox="1"/>
          <p:nvPr/>
        </p:nvSpPr>
        <p:spPr>
          <a:xfrm>
            <a:off x="641586" y="1347141"/>
            <a:ext cx="98457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t>The dataset is split into </a:t>
            </a:r>
            <a:r>
              <a:rPr lang="en-US" b="1"/>
              <a:t>80% training</a:t>
            </a:r>
            <a:r>
              <a:rPr lang="en-US"/>
              <a:t> and </a:t>
            </a:r>
            <a:r>
              <a:rPr lang="en-US" b="1"/>
              <a:t>20% testing</a:t>
            </a:r>
            <a:r>
              <a:rPr lang="en-US"/>
              <a:t>.</a:t>
            </a:r>
          </a:p>
          <a:p>
            <a:pPr marL="285750" indent="-285750">
              <a:buFont typeface="Courier New"/>
              <a:buChar char="o"/>
            </a:pPr>
            <a:r>
              <a:rPr lang="en-US"/>
              <a:t>The model will be trained on </a:t>
            </a:r>
            <a:r>
              <a:rPr lang="en-US" b="1" err="1"/>
              <a:t>X_train</a:t>
            </a:r>
            <a:r>
              <a:rPr lang="en-US"/>
              <a:t> (features) and evaluated on </a:t>
            </a:r>
            <a:r>
              <a:rPr lang="en-US" b="1" err="1"/>
              <a:t>X_test</a:t>
            </a:r>
            <a:r>
              <a:rPr lang="en-US"/>
              <a:t> (features), with </a:t>
            </a:r>
            <a:r>
              <a:rPr lang="en-US" b="1" err="1"/>
              <a:t>y_train</a:t>
            </a:r>
            <a:r>
              <a:rPr lang="en-US"/>
              <a:t> and </a:t>
            </a:r>
            <a:r>
              <a:rPr lang="en-US" b="1" err="1"/>
              <a:t>y_test</a:t>
            </a:r>
            <a:r>
              <a:rPr lang="en-US"/>
              <a:t> as target labels (Normal vs Anomalous).</a:t>
            </a:r>
          </a:p>
        </p:txBody>
      </p:sp>
      <p:grpSp>
        <p:nvGrpSpPr>
          <p:cNvPr id="3" name="Group 2">
            <a:extLst>
              <a:ext uri="{FF2B5EF4-FFF2-40B4-BE49-F238E27FC236}">
                <a16:creationId xmlns:a16="http://schemas.microsoft.com/office/drawing/2014/main" id="{746ECA75-54FA-61CF-99D7-4679F5652925}"/>
              </a:ext>
            </a:extLst>
          </p:cNvPr>
          <p:cNvGrpSpPr/>
          <p:nvPr/>
        </p:nvGrpSpPr>
        <p:grpSpPr>
          <a:xfrm>
            <a:off x="0" y="6184640"/>
            <a:ext cx="12521471" cy="675048"/>
            <a:chOff x="9978" y="4726959"/>
            <a:chExt cx="9390744" cy="438766"/>
          </a:xfrm>
        </p:grpSpPr>
        <p:pic>
          <p:nvPicPr>
            <p:cNvPr id="4" name="Picture 5">
              <a:extLst>
                <a:ext uri="{FF2B5EF4-FFF2-40B4-BE49-F238E27FC236}">
                  <a16:creationId xmlns:a16="http://schemas.microsoft.com/office/drawing/2014/main" id="{3637A316-04E3-3770-4F57-7E912F53C73C}"/>
                </a:ext>
              </a:extLst>
            </p:cNvPr>
            <p:cNvPicPr>
              <a:picLocks noChangeAspect="1"/>
            </p:cNvPicPr>
            <p:nvPr/>
          </p:nvPicPr>
          <p:blipFill>
            <a:blip r:embed="rId3"/>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BFD95547-FDC0-72A9-3E2C-7E84779A753F}"/>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1" name="Rectangle 10">
            <a:extLst>
              <a:ext uri="{FF2B5EF4-FFF2-40B4-BE49-F238E27FC236}">
                <a16:creationId xmlns:a16="http://schemas.microsoft.com/office/drawing/2014/main" id="{8D3A754C-8D61-841C-FF2F-097B2B8D9B7F}"/>
              </a:ext>
            </a:extLst>
          </p:cNvPr>
          <p:cNvSpPr/>
          <p:nvPr/>
        </p:nvSpPr>
        <p:spPr>
          <a:xfrm>
            <a:off x="4142776" y="642691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2676144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FE91E-5576-5D90-C44D-9422C2D3A15C}"/>
              </a:ext>
            </a:extLst>
          </p:cNvPr>
          <p:cNvSpPr>
            <a:spLocks noGrp="1"/>
          </p:cNvSpPr>
          <p:nvPr>
            <p:ph type="ctrTitle"/>
          </p:nvPr>
        </p:nvSpPr>
        <p:spPr>
          <a:xfrm>
            <a:off x="1925211" y="291817"/>
            <a:ext cx="7484829" cy="686741"/>
          </a:xfrm>
        </p:spPr>
        <p:txBody>
          <a:bodyPr/>
          <a:lstStyle/>
          <a:p>
            <a:r>
              <a:rPr lang="en-US">
                <a:ea typeface="+mj-lt"/>
                <a:cs typeface="+mj-lt"/>
              </a:rPr>
              <a:t>Feature Importance Visualization</a:t>
            </a:r>
            <a:endParaRPr lang="en-US"/>
          </a:p>
        </p:txBody>
      </p:sp>
      <p:sp>
        <p:nvSpPr>
          <p:cNvPr id="5" name="Footer Placeholder 4">
            <a:extLst>
              <a:ext uri="{FF2B5EF4-FFF2-40B4-BE49-F238E27FC236}">
                <a16:creationId xmlns:a16="http://schemas.microsoft.com/office/drawing/2014/main" id="{12DEDFF3-78F0-07FE-8575-4FAFDA4A6EC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0BA7B24-29F0-A23C-D8B2-20F5E608CD90}"/>
              </a:ext>
            </a:extLst>
          </p:cNvPr>
          <p:cNvSpPr>
            <a:spLocks noGrp="1"/>
          </p:cNvSpPr>
          <p:nvPr>
            <p:ph type="sldNum" sz="quarter" idx="4"/>
          </p:nvPr>
        </p:nvSpPr>
        <p:spPr/>
        <p:txBody>
          <a:bodyPr/>
          <a:lstStyle/>
          <a:p>
            <a:fld id="{3A98EE3D-8CD1-4C3F-BD1C-C98C9596463C}" type="slidenum">
              <a:rPr lang="en-US" smtClean="0"/>
              <a:pPr/>
              <a:t>85</a:t>
            </a:fld>
            <a:endParaRPr lang="en-US"/>
          </a:p>
        </p:txBody>
      </p:sp>
      <p:pic>
        <p:nvPicPr>
          <p:cNvPr id="7" name="Picture 6" descr="A screen shot of a computer code&#10;&#10;Description automatically generated">
            <a:extLst>
              <a:ext uri="{FF2B5EF4-FFF2-40B4-BE49-F238E27FC236}">
                <a16:creationId xmlns:a16="http://schemas.microsoft.com/office/drawing/2014/main" id="{7A025658-F93A-9EB7-9BAE-6DD4F0E27A8C}"/>
              </a:ext>
            </a:extLst>
          </p:cNvPr>
          <p:cNvPicPr>
            <a:picLocks noChangeAspect="1"/>
          </p:cNvPicPr>
          <p:nvPr/>
        </p:nvPicPr>
        <p:blipFill>
          <a:blip r:embed="rId2"/>
          <a:srcRect r="20127" b="-271"/>
          <a:stretch/>
        </p:blipFill>
        <p:spPr>
          <a:xfrm>
            <a:off x="212729" y="1376714"/>
            <a:ext cx="5855468" cy="3662433"/>
          </a:xfrm>
          <a:prstGeom prst="rect">
            <a:avLst/>
          </a:prstGeom>
        </p:spPr>
      </p:pic>
      <p:pic>
        <p:nvPicPr>
          <p:cNvPr id="8" name="Picture 7" descr="A graph with blue bars&#10;&#10;Description automatically generated">
            <a:extLst>
              <a:ext uri="{FF2B5EF4-FFF2-40B4-BE49-F238E27FC236}">
                <a16:creationId xmlns:a16="http://schemas.microsoft.com/office/drawing/2014/main" id="{B10637F1-A197-85D4-A41F-53347555A9EE}"/>
              </a:ext>
            </a:extLst>
          </p:cNvPr>
          <p:cNvPicPr>
            <a:picLocks noChangeAspect="1"/>
          </p:cNvPicPr>
          <p:nvPr/>
        </p:nvPicPr>
        <p:blipFill>
          <a:blip r:embed="rId3"/>
          <a:stretch>
            <a:fillRect/>
          </a:stretch>
        </p:blipFill>
        <p:spPr>
          <a:xfrm>
            <a:off x="6060196" y="1380948"/>
            <a:ext cx="5984290" cy="3672770"/>
          </a:xfrm>
          <a:prstGeom prst="rect">
            <a:avLst/>
          </a:prstGeom>
        </p:spPr>
      </p:pic>
      <p:sp>
        <p:nvSpPr>
          <p:cNvPr id="9" name="TextBox 8">
            <a:extLst>
              <a:ext uri="{FF2B5EF4-FFF2-40B4-BE49-F238E27FC236}">
                <a16:creationId xmlns:a16="http://schemas.microsoft.com/office/drawing/2014/main" id="{8A714C70-E694-9C69-A844-80F117879DDB}"/>
              </a:ext>
            </a:extLst>
          </p:cNvPr>
          <p:cNvSpPr txBox="1"/>
          <p:nvPr/>
        </p:nvSpPr>
        <p:spPr>
          <a:xfrm>
            <a:off x="208845" y="5213585"/>
            <a:ext cx="116802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visualize which features in the dataset are most important for predicting whether network traffic is normal or anomalous.</a:t>
            </a:r>
            <a:endParaRPr lang="en-US" sz="1600"/>
          </a:p>
        </p:txBody>
      </p:sp>
      <p:grpSp>
        <p:nvGrpSpPr>
          <p:cNvPr id="3" name="Group 2">
            <a:extLst>
              <a:ext uri="{FF2B5EF4-FFF2-40B4-BE49-F238E27FC236}">
                <a16:creationId xmlns:a16="http://schemas.microsoft.com/office/drawing/2014/main" id="{7DE3A0BC-D457-62C6-57E5-13D8239423B4}"/>
              </a:ext>
            </a:extLst>
          </p:cNvPr>
          <p:cNvGrpSpPr/>
          <p:nvPr/>
        </p:nvGrpSpPr>
        <p:grpSpPr>
          <a:xfrm>
            <a:off x="0" y="6139543"/>
            <a:ext cx="12620731" cy="720145"/>
            <a:chOff x="9978" y="4726959"/>
            <a:chExt cx="9390744" cy="438766"/>
          </a:xfrm>
        </p:grpSpPr>
        <p:pic>
          <p:nvPicPr>
            <p:cNvPr id="4" name="Picture 5">
              <a:extLst>
                <a:ext uri="{FF2B5EF4-FFF2-40B4-BE49-F238E27FC236}">
                  <a16:creationId xmlns:a16="http://schemas.microsoft.com/office/drawing/2014/main" id="{0E3A4E54-37DC-046D-51E1-4B329FDA6709}"/>
                </a:ext>
              </a:extLst>
            </p:cNvPr>
            <p:cNvPicPr>
              <a:picLocks noChangeAspect="1"/>
            </p:cNvPicPr>
            <p:nvPr/>
          </p:nvPicPr>
          <p:blipFill>
            <a:blip r:embed="rId4"/>
            <a:stretch>
              <a:fillRect/>
            </a:stretch>
          </p:blipFill>
          <p:spPr>
            <a:xfrm>
              <a:off x="9978" y="4726959"/>
              <a:ext cx="2825730" cy="437746"/>
            </a:xfrm>
            <a:prstGeom prst="rect">
              <a:avLst/>
            </a:prstGeom>
          </p:spPr>
        </p:pic>
        <p:sp>
          <p:nvSpPr>
            <p:cNvPr id="10" name="Date Placeholder 4">
              <a:extLst>
                <a:ext uri="{FF2B5EF4-FFF2-40B4-BE49-F238E27FC236}">
                  <a16:creationId xmlns:a16="http://schemas.microsoft.com/office/drawing/2014/main" id="{E10F2681-B83B-FD54-272A-70C8D6329DF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1" name="Rectangle 10">
            <a:extLst>
              <a:ext uri="{FF2B5EF4-FFF2-40B4-BE49-F238E27FC236}">
                <a16:creationId xmlns:a16="http://schemas.microsoft.com/office/drawing/2014/main" id="{CE1C9891-CA9A-19BE-C1DE-75CC21960C91}"/>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614648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C5AD-3C87-A323-D18E-CD867E43E513}"/>
              </a:ext>
            </a:extLst>
          </p:cNvPr>
          <p:cNvSpPr>
            <a:spLocks noGrp="1"/>
          </p:cNvSpPr>
          <p:nvPr>
            <p:ph type="ctrTitle"/>
          </p:nvPr>
        </p:nvSpPr>
        <p:spPr>
          <a:xfrm>
            <a:off x="4154766" y="282410"/>
            <a:ext cx="3881793" cy="620889"/>
          </a:xfrm>
        </p:spPr>
        <p:txBody>
          <a:bodyPr/>
          <a:lstStyle/>
          <a:p>
            <a:r>
              <a:rPr lang="en-US">
                <a:ea typeface="+mj-lt"/>
                <a:cs typeface="+mj-lt"/>
              </a:rPr>
              <a:t>Model Training</a:t>
            </a:r>
            <a:endParaRPr lang="en-US"/>
          </a:p>
        </p:txBody>
      </p:sp>
      <p:sp>
        <p:nvSpPr>
          <p:cNvPr id="5" name="Footer Placeholder 4">
            <a:extLst>
              <a:ext uri="{FF2B5EF4-FFF2-40B4-BE49-F238E27FC236}">
                <a16:creationId xmlns:a16="http://schemas.microsoft.com/office/drawing/2014/main" id="{8CA104DA-3AF8-3FB7-68FE-6E9CDEE5F0FD}"/>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B8E18368-58C8-5ED7-788C-F99B91475004}"/>
              </a:ext>
            </a:extLst>
          </p:cNvPr>
          <p:cNvSpPr>
            <a:spLocks noGrp="1"/>
          </p:cNvSpPr>
          <p:nvPr>
            <p:ph type="sldNum" sz="quarter" idx="4"/>
          </p:nvPr>
        </p:nvSpPr>
        <p:spPr/>
        <p:txBody>
          <a:bodyPr/>
          <a:lstStyle/>
          <a:p>
            <a:fld id="{3A98EE3D-8CD1-4C3F-BD1C-C98C9596463C}" type="slidenum">
              <a:rPr lang="en-US" smtClean="0"/>
              <a:pPr/>
              <a:t>86</a:t>
            </a:fld>
            <a:endParaRPr lang="en-US"/>
          </a:p>
        </p:txBody>
      </p:sp>
      <p:sp>
        <p:nvSpPr>
          <p:cNvPr id="7" name="TextBox 6">
            <a:extLst>
              <a:ext uri="{FF2B5EF4-FFF2-40B4-BE49-F238E27FC236}">
                <a16:creationId xmlns:a16="http://schemas.microsoft.com/office/drawing/2014/main" id="{21F35BFC-2558-E73D-C71A-8AFE77E1CBCC}"/>
              </a:ext>
            </a:extLst>
          </p:cNvPr>
          <p:cNvSpPr txBox="1"/>
          <p:nvPr/>
        </p:nvSpPr>
        <p:spPr>
          <a:xfrm>
            <a:off x="476829" y="903469"/>
            <a:ext cx="58008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ea typeface="+mn-lt"/>
                <a:cs typeface="+mn-lt"/>
              </a:rPr>
              <a:t>Neural Network Model and Architecture:</a:t>
            </a:r>
            <a:endParaRPr lang="en-US" sz="2000" b="1">
              <a:latin typeface="Book Antiqua"/>
            </a:endParaRPr>
          </a:p>
        </p:txBody>
      </p:sp>
      <p:pic>
        <p:nvPicPr>
          <p:cNvPr id="9" name="Picture 8">
            <a:extLst>
              <a:ext uri="{FF2B5EF4-FFF2-40B4-BE49-F238E27FC236}">
                <a16:creationId xmlns:a16="http://schemas.microsoft.com/office/drawing/2014/main" id="{627DF97C-1716-8CF8-B39A-54D3738959B4}"/>
              </a:ext>
            </a:extLst>
          </p:cNvPr>
          <p:cNvPicPr>
            <a:picLocks noChangeAspect="1"/>
          </p:cNvPicPr>
          <p:nvPr/>
        </p:nvPicPr>
        <p:blipFill>
          <a:blip r:embed="rId2"/>
          <a:stretch>
            <a:fillRect/>
          </a:stretch>
        </p:blipFill>
        <p:spPr>
          <a:xfrm>
            <a:off x="4585875" y="1477610"/>
            <a:ext cx="7477581" cy="4439004"/>
          </a:xfrm>
          <a:prstGeom prst="rect">
            <a:avLst/>
          </a:prstGeom>
        </p:spPr>
      </p:pic>
      <p:grpSp>
        <p:nvGrpSpPr>
          <p:cNvPr id="3" name="Group 2">
            <a:extLst>
              <a:ext uri="{FF2B5EF4-FFF2-40B4-BE49-F238E27FC236}">
                <a16:creationId xmlns:a16="http://schemas.microsoft.com/office/drawing/2014/main" id="{1E6206C6-8ABC-5F65-668F-12FC6DB54D00}"/>
              </a:ext>
            </a:extLst>
          </p:cNvPr>
          <p:cNvGrpSpPr/>
          <p:nvPr/>
        </p:nvGrpSpPr>
        <p:grpSpPr>
          <a:xfrm>
            <a:off x="0" y="6180020"/>
            <a:ext cx="12521471" cy="679668"/>
            <a:chOff x="9978" y="4726959"/>
            <a:chExt cx="9390744" cy="438766"/>
          </a:xfrm>
        </p:grpSpPr>
        <p:pic>
          <p:nvPicPr>
            <p:cNvPr id="4" name="Picture 5">
              <a:extLst>
                <a:ext uri="{FF2B5EF4-FFF2-40B4-BE49-F238E27FC236}">
                  <a16:creationId xmlns:a16="http://schemas.microsoft.com/office/drawing/2014/main" id="{F9720F5D-3948-09B4-C4DC-C2EBE627F5E9}"/>
                </a:ext>
              </a:extLst>
            </p:cNvPr>
            <p:cNvPicPr>
              <a:picLocks noChangeAspect="1"/>
            </p:cNvPicPr>
            <p:nvPr/>
          </p:nvPicPr>
          <p:blipFill>
            <a:blip r:embed="rId3"/>
            <a:stretch>
              <a:fillRect/>
            </a:stretch>
          </p:blipFill>
          <p:spPr>
            <a:xfrm>
              <a:off x="9978" y="4726959"/>
              <a:ext cx="2825730" cy="437746"/>
            </a:xfrm>
            <a:prstGeom prst="rect">
              <a:avLst/>
            </a:prstGeom>
          </p:spPr>
        </p:pic>
        <p:sp>
          <p:nvSpPr>
            <p:cNvPr id="8" name="Date Placeholder 4">
              <a:extLst>
                <a:ext uri="{FF2B5EF4-FFF2-40B4-BE49-F238E27FC236}">
                  <a16:creationId xmlns:a16="http://schemas.microsoft.com/office/drawing/2014/main" id="{AA661190-6E2F-1266-A215-952488E49C79}"/>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latin typeface="Arial"/>
                <a:cs typeface="Arial"/>
              </a:endParaRPr>
            </a:p>
          </p:txBody>
        </p:sp>
      </p:grpSp>
      <p:sp>
        <p:nvSpPr>
          <p:cNvPr id="10" name="Rectangle 9">
            <a:extLst>
              <a:ext uri="{FF2B5EF4-FFF2-40B4-BE49-F238E27FC236}">
                <a16:creationId xmlns:a16="http://schemas.microsoft.com/office/drawing/2014/main" id="{7C8C25FD-1ABC-0587-B6A4-32F8D968ABE9}"/>
              </a:ext>
            </a:extLst>
          </p:cNvPr>
          <p:cNvSpPr/>
          <p:nvPr/>
        </p:nvSpPr>
        <p:spPr>
          <a:xfrm>
            <a:off x="3965011" y="633646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
        <p:nvSpPr>
          <p:cNvPr id="11" name="TextBox 10">
            <a:extLst>
              <a:ext uri="{FF2B5EF4-FFF2-40B4-BE49-F238E27FC236}">
                <a16:creationId xmlns:a16="http://schemas.microsoft.com/office/drawing/2014/main" id="{18968F28-F1AB-B8AB-694E-169D85C0A27F}"/>
              </a:ext>
            </a:extLst>
          </p:cNvPr>
          <p:cNvSpPr txBox="1"/>
          <p:nvPr/>
        </p:nvSpPr>
        <p:spPr>
          <a:xfrm>
            <a:off x="124179" y="1394178"/>
            <a:ext cx="432364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Data Encoding</a:t>
            </a:r>
            <a:r>
              <a:rPr lang="en-US"/>
              <a:t>: Converts target labels from categorical to numerical values.</a:t>
            </a:r>
          </a:p>
          <a:p>
            <a:pPr marL="285750" indent="-285750">
              <a:buFont typeface="Arial"/>
              <a:buChar char="•"/>
            </a:pPr>
            <a:r>
              <a:rPr lang="en-US" b="1"/>
              <a:t>Model Structure</a:t>
            </a:r>
            <a:r>
              <a:rPr lang="en-US"/>
              <a:t>: Sequential neural network with </a:t>
            </a:r>
            <a:r>
              <a:rPr lang="en-US" err="1"/>
              <a:t>ReLU</a:t>
            </a:r>
            <a:r>
              <a:rPr lang="en-US"/>
              <a:t> and Sigmoid activations.</a:t>
            </a:r>
          </a:p>
          <a:p>
            <a:pPr marL="285750" indent="-285750">
              <a:buFont typeface="Arial"/>
              <a:buChar char="•"/>
            </a:pPr>
            <a:r>
              <a:rPr lang="en-US" b="1"/>
              <a:t>Training</a:t>
            </a:r>
            <a:r>
              <a:rPr lang="en-US"/>
              <a:t>: Model trained for 20 epochs with Adam optimizer and binary cross-entropy loss.</a:t>
            </a:r>
          </a:p>
          <a:p>
            <a:pPr marL="285750" indent="-285750">
              <a:buFont typeface="Arial"/>
              <a:buChar char="•"/>
            </a:pPr>
            <a:r>
              <a:rPr lang="en-US" b="1"/>
              <a:t>Evaluation</a:t>
            </a:r>
            <a:r>
              <a:rPr lang="en-US"/>
              <a:t>: Model evaluated on test data, and performance metrics  as accuracy, classification report, and confusion matrix are generated to assess the model's effectiveness in detecting anomalies in network traffic</a:t>
            </a:r>
          </a:p>
        </p:txBody>
      </p:sp>
    </p:spTree>
    <p:extLst>
      <p:ext uri="{BB962C8B-B14F-4D97-AF65-F5344CB8AC3E}">
        <p14:creationId xmlns:p14="http://schemas.microsoft.com/office/powerpoint/2010/main" val="2410997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91FF12-7169-2A70-CE71-BEC227D28095}"/>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78ED13EF-910F-8F79-8874-DAF334F1D802}"/>
              </a:ext>
            </a:extLst>
          </p:cNvPr>
          <p:cNvSpPr>
            <a:spLocks noGrp="1"/>
          </p:cNvSpPr>
          <p:nvPr>
            <p:ph type="sldNum" sz="quarter" idx="4"/>
          </p:nvPr>
        </p:nvSpPr>
        <p:spPr/>
        <p:txBody>
          <a:bodyPr/>
          <a:lstStyle/>
          <a:p>
            <a:fld id="{3A98EE3D-8CD1-4C3F-BD1C-C98C9596463C}" type="slidenum">
              <a:rPr lang="en-US" smtClean="0"/>
              <a:pPr/>
              <a:t>87</a:t>
            </a:fld>
            <a:endParaRPr lang="en-US"/>
          </a:p>
        </p:txBody>
      </p:sp>
      <p:sp>
        <p:nvSpPr>
          <p:cNvPr id="7" name="TextBox 6">
            <a:extLst>
              <a:ext uri="{FF2B5EF4-FFF2-40B4-BE49-F238E27FC236}">
                <a16:creationId xmlns:a16="http://schemas.microsoft.com/office/drawing/2014/main" id="{D7FBA25A-4506-04CE-BEA7-77498355C927}"/>
              </a:ext>
            </a:extLst>
          </p:cNvPr>
          <p:cNvSpPr txBox="1"/>
          <p:nvPr/>
        </p:nvSpPr>
        <p:spPr>
          <a:xfrm>
            <a:off x="538103" y="999067"/>
            <a:ext cx="55560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Book Antiqua"/>
              </a:rPr>
              <a:t>Train and Test the Neural Network Model:</a:t>
            </a:r>
            <a:endParaRPr lang="en-US" sz="2000"/>
          </a:p>
        </p:txBody>
      </p:sp>
      <p:sp>
        <p:nvSpPr>
          <p:cNvPr id="9" name="Title 1">
            <a:extLst>
              <a:ext uri="{FF2B5EF4-FFF2-40B4-BE49-F238E27FC236}">
                <a16:creationId xmlns:a16="http://schemas.microsoft.com/office/drawing/2014/main" id="{ED40F128-F6FA-34E4-2FF0-6308F6F8716D}"/>
              </a:ext>
            </a:extLst>
          </p:cNvPr>
          <p:cNvSpPr txBox="1">
            <a:spLocks/>
          </p:cNvSpPr>
          <p:nvPr/>
        </p:nvSpPr>
        <p:spPr>
          <a:xfrm>
            <a:off x="4277062" y="263595"/>
            <a:ext cx="3881793" cy="6208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a:ea typeface="+mj-lt"/>
                <a:cs typeface="+mj-lt"/>
              </a:rPr>
              <a:t>Model Training</a:t>
            </a:r>
            <a:endParaRPr lang="en-US"/>
          </a:p>
        </p:txBody>
      </p:sp>
      <p:pic>
        <p:nvPicPr>
          <p:cNvPr id="10" name="Picture 9" descr="A screen shot of a computer program&#10;&#10;Description automatically generated">
            <a:extLst>
              <a:ext uri="{FF2B5EF4-FFF2-40B4-BE49-F238E27FC236}">
                <a16:creationId xmlns:a16="http://schemas.microsoft.com/office/drawing/2014/main" id="{E938B368-5578-450F-E365-2B187C138DA6}"/>
              </a:ext>
            </a:extLst>
          </p:cNvPr>
          <p:cNvPicPr>
            <a:picLocks noChangeAspect="1"/>
          </p:cNvPicPr>
          <p:nvPr/>
        </p:nvPicPr>
        <p:blipFill>
          <a:blip r:embed="rId2"/>
          <a:srcRect r="9928" b="286"/>
          <a:stretch/>
        </p:blipFill>
        <p:spPr>
          <a:xfrm>
            <a:off x="265526" y="1541346"/>
            <a:ext cx="8019774" cy="301332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9DDD51E-6CA0-4B82-47A2-944521E71EAE}"/>
              </a:ext>
            </a:extLst>
          </p:cNvPr>
          <p:cNvPicPr>
            <a:picLocks noChangeAspect="1"/>
          </p:cNvPicPr>
          <p:nvPr/>
        </p:nvPicPr>
        <p:blipFill>
          <a:blip r:embed="rId3"/>
          <a:stretch>
            <a:fillRect/>
          </a:stretch>
        </p:blipFill>
        <p:spPr>
          <a:xfrm>
            <a:off x="4537017" y="3463456"/>
            <a:ext cx="7492414" cy="3007313"/>
          </a:xfrm>
          <a:prstGeom prst="rect">
            <a:avLst/>
          </a:prstGeom>
        </p:spPr>
      </p:pic>
      <p:grpSp>
        <p:nvGrpSpPr>
          <p:cNvPr id="2" name="Group 1">
            <a:extLst>
              <a:ext uri="{FF2B5EF4-FFF2-40B4-BE49-F238E27FC236}">
                <a16:creationId xmlns:a16="http://schemas.microsoft.com/office/drawing/2014/main" id="{B756C3B9-786D-2BA7-B16B-B1FCC3DCF82B}"/>
              </a:ext>
            </a:extLst>
          </p:cNvPr>
          <p:cNvGrpSpPr/>
          <p:nvPr/>
        </p:nvGrpSpPr>
        <p:grpSpPr>
          <a:xfrm>
            <a:off x="0" y="6139543"/>
            <a:ext cx="12620731" cy="720145"/>
            <a:chOff x="9978" y="4726959"/>
            <a:chExt cx="9390744" cy="438766"/>
          </a:xfrm>
        </p:grpSpPr>
        <p:pic>
          <p:nvPicPr>
            <p:cNvPr id="3" name="Picture 5">
              <a:extLst>
                <a:ext uri="{FF2B5EF4-FFF2-40B4-BE49-F238E27FC236}">
                  <a16:creationId xmlns:a16="http://schemas.microsoft.com/office/drawing/2014/main" id="{FF28A193-0028-93A4-7A9A-83B46BA41BF9}"/>
                </a:ext>
              </a:extLst>
            </p:cNvPr>
            <p:cNvPicPr>
              <a:picLocks noChangeAspect="1"/>
            </p:cNvPicPr>
            <p:nvPr/>
          </p:nvPicPr>
          <p:blipFill>
            <a:blip r:embed="rId4"/>
            <a:stretch>
              <a:fillRect/>
            </a:stretch>
          </p:blipFill>
          <p:spPr>
            <a:xfrm>
              <a:off x="9978" y="4726959"/>
              <a:ext cx="2825730" cy="437746"/>
            </a:xfrm>
            <a:prstGeom prst="rect">
              <a:avLst/>
            </a:prstGeom>
          </p:spPr>
        </p:pic>
        <p:sp>
          <p:nvSpPr>
            <p:cNvPr id="4" name="Date Placeholder 4">
              <a:extLst>
                <a:ext uri="{FF2B5EF4-FFF2-40B4-BE49-F238E27FC236}">
                  <a16:creationId xmlns:a16="http://schemas.microsoft.com/office/drawing/2014/main" id="{3C399C26-8C14-8C4A-E073-9228CA35AE7B}"/>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8" name="Rectangle 7">
            <a:extLst>
              <a:ext uri="{FF2B5EF4-FFF2-40B4-BE49-F238E27FC236}">
                <a16:creationId xmlns:a16="http://schemas.microsoft.com/office/drawing/2014/main" id="{F0CE4806-924D-7F2A-C205-CDEA61E1545C}"/>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390724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187"/>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5" name="Footer Placeholder 4">
            <a:extLst>
              <a:ext uri="{FF2B5EF4-FFF2-40B4-BE49-F238E27FC236}">
                <a16:creationId xmlns:a16="http://schemas.microsoft.com/office/drawing/2014/main" id="{225D5808-E120-41FD-EF56-4839E1205DF4}"/>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88</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575733" y="886178"/>
            <a:ext cx="65437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Feature Selection and Dataset Reduction: </a:t>
            </a:r>
            <a:endParaRPr lang="en-US" sz="2000"/>
          </a:p>
        </p:txBody>
      </p:sp>
      <p:pic>
        <p:nvPicPr>
          <p:cNvPr id="8" name="Picture 7" descr="A computer screen shot of a program&#10;&#10;Description automatically generated">
            <a:extLst>
              <a:ext uri="{FF2B5EF4-FFF2-40B4-BE49-F238E27FC236}">
                <a16:creationId xmlns:a16="http://schemas.microsoft.com/office/drawing/2014/main" id="{75313C38-75B8-69E0-887C-E181BCC104C4}"/>
              </a:ext>
            </a:extLst>
          </p:cNvPr>
          <p:cNvPicPr>
            <a:picLocks noChangeAspect="1"/>
          </p:cNvPicPr>
          <p:nvPr/>
        </p:nvPicPr>
        <p:blipFill>
          <a:blip r:embed="rId2"/>
          <a:stretch>
            <a:fillRect/>
          </a:stretch>
        </p:blipFill>
        <p:spPr>
          <a:xfrm>
            <a:off x="578637" y="1251185"/>
            <a:ext cx="7685688" cy="5268148"/>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9E707B16-5269-8540-E03B-0681648D6DA9}"/>
              </a:ext>
            </a:extLst>
          </p:cNvPr>
          <p:cNvPicPr>
            <a:picLocks noChangeAspect="1"/>
          </p:cNvPicPr>
          <p:nvPr/>
        </p:nvPicPr>
        <p:blipFill>
          <a:blip r:embed="rId3"/>
          <a:srcRect r="5742" b="1137"/>
          <a:stretch/>
        </p:blipFill>
        <p:spPr>
          <a:xfrm>
            <a:off x="8372829" y="3659893"/>
            <a:ext cx="3714944" cy="2854970"/>
          </a:xfrm>
          <a:prstGeom prst="rect">
            <a:avLst/>
          </a:prstGeom>
        </p:spPr>
      </p:pic>
      <p:pic>
        <p:nvPicPr>
          <p:cNvPr id="10" name="Picture 9" descr="A computer screen shot of a program&#10;&#10;Description automatically generated">
            <a:extLst>
              <a:ext uri="{FF2B5EF4-FFF2-40B4-BE49-F238E27FC236}">
                <a16:creationId xmlns:a16="http://schemas.microsoft.com/office/drawing/2014/main" id="{B5A5819F-11C7-B1B6-076B-79ADF868631B}"/>
              </a:ext>
            </a:extLst>
          </p:cNvPr>
          <p:cNvPicPr>
            <a:picLocks noChangeAspect="1"/>
          </p:cNvPicPr>
          <p:nvPr/>
        </p:nvPicPr>
        <p:blipFill>
          <a:blip r:embed="rId4"/>
          <a:srcRect t="-2010" r="4736" b="4884"/>
          <a:stretch/>
        </p:blipFill>
        <p:spPr>
          <a:xfrm>
            <a:off x="7017396" y="887146"/>
            <a:ext cx="5072050" cy="2674103"/>
          </a:xfrm>
          <a:prstGeom prst="rect">
            <a:avLst/>
          </a:prstGeom>
        </p:spPr>
      </p:pic>
    </p:spTree>
    <p:extLst>
      <p:ext uri="{BB962C8B-B14F-4D97-AF65-F5344CB8AC3E}">
        <p14:creationId xmlns:p14="http://schemas.microsoft.com/office/powerpoint/2010/main" val="184159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94261"/>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89</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501110" y="889356"/>
            <a:ext cx="62128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Model Retraining with Reduced Features:</a:t>
            </a:r>
            <a:endParaRPr lang="en-US" sz="2000"/>
          </a:p>
        </p:txBody>
      </p:sp>
      <p:pic>
        <p:nvPicPr>
          <p:cNvPr id="3" name="Picture 2" descr="A screen shot of a computer program&#10;&#10;Description automatically generated">
            <a:extLst>
              <a:ext uri="{FF2B5EF4-FFF2-40B4-BE49-F238E27FC236}">
                <a16:creationId xmlns:a16="http://schemas.microsoft.com/office/drawing/2014/main" id="{BB85FAC9-0B32-C22F-60A3-8E992F9EB337}"/>
              </a:ext>
            </a:extLst>
          </p:cNvPr>
          <p:cNvPicPr>
            <a:picLocks noChangeAspect="1"/>
          </p:cNvPicPr>
          <p:nvPr/>
        </p:nvPicPr>
        <p:blipFill>
          <a:blip r:embed="rId2"/>
          <a:stretch>
            <a:fillRect/>
          </a:stretch>
        </p:blipFill>
        <p:spPr>
          <a:xfrm>
            <a:off x="501004" y="1327444"/>
            <a:ext cx="7991475" cy="441007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597B93D-B167-91BE-6479-CE770C30DFD5}"/>
              </a:ext>
            </a:extLst>
          </p:cNvPr>
          <p:cNvPicPr>
            <a:picLocks noChangeAspect="1"/>
          </p:cNvPicPr>
          <p:nvPr/>
        </p:nvPicPr>
        <p:blipFill>
          <a:blip r:embed="rId3"/>
          <a:stretch>
            <a:fillRect/>
          </a:stretch>
        </p:blipFill>
        <p:spPr>
          <a:xfrm>
            <a:off x="7360826" y="3938234"/>
            <a:ext cx="4695238" cy="2810346"/>
          </a:xfrm>
          <a:prstGeom prst="rect">
            <a:avLst/>
          </a:prstGeom>
        </p:spPr>
      </p:pic>
      <p:sp>
        <p:nvSpPr>
          <p:cNvPr id="13" name="Rectangle 12">
            <a:extLst>
              <a:ext uri="{FF2B5EF4-FFF2-40B4-BE49-F238E27FC236}">
                <a16:creationId xmlns:a16="http://schemas.microsoft.com/office/drawing/2014/main" id="{D03A341F-B865-9753-5117-3F89964EC99A}"/>
              </a:ext>
            </a:extLst>
          </p:cNvPr>
          <p:cNvSpPr/>
          <p:nvPr/>
        </p:nvSpPr>
        <p:spPr>
          <a:xfrm>
            <a:off x="2422720" y="639190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67140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E30F-1BFC-D0B7-23C2-829000A4422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6F2EEA13-4DEC-1A4D-8D88-22FFA7705CAD}"/>
              </a:ext>
            </a:extLst>
          </p:cNvPr>
          <p:cNvSpPr>
            <a:spLocks noGrp="1"/>
          </p:cNvSpPr>
          <p:nvPr>
            <p:ph type="ctrTitle"/>
          </p:nvPr>
        </p:nvSpPr>
        <p:spPr>
          <a:xfrm>
            <a:off x="531435" y="447801"/>
            <a:ext cx="6732237" cy="535460"/>
          </a:xfrm>
        </p:spPr>
        <p:txBody>
          <a:bodyPr>
            <a:normAutofit fontScale="90000"/>
          </a:bodyPr>
          <a:lstStyle/>
          <a:p>
            <a:r>
              <a:rPr lang="en-US" b="1" kern="100">
                <a:latin typeface="Aptos"/>
                <a:cs typeface="Times New Roman"/>
              </a:rPr>
              <a:t>Research Problem</a:t>
            </a:r>
            <a:endParaRPr lang="en-US"/>
          </a:p>
        </p:txBody>
      </p:sp>
      <p:sp>
        <p:nvSpPr>
          <p:cNvPr id="12" name="Freeform: Shape 11">
            <a:extLst>
              <a:ext uri="{FF2B5EF4-FFF2-40B4-BE49-F238E27FC236}">
                <a16:creationId xmlns:a16="http://schemas.microsoft.com/office/drawing/2014/main" id="{2DF29DF9-031E-6870-6684-5A7F1A1DFAE2}"/>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3EF8BCCF-91EA-D457-C559-AD3F060FDCA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8F192A8F-4B99-1D84-AF61-6D8DCE750CD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a:p>
        </p:txBody>
      </p:sp>
      <p:grpSp>
        <p:nvGrpSpPr>
          <p:cNvPr id="10" name="Group 9">
            <a:extLst>
              <a:ext uri="{FF2B5EF4-FFF2-40B4-BE49-F238E27FC236}">
                <a16:creationId xmlns:a16="http://schemas.microsoft.com/office/drawing/2014/main" id="{3AE219ED-5DC2-95C5-EDE9-10AB97C1D1DE}"/>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F22DE629-E49D-410E-762D-F06225DB1955}"/>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FA7C9DA8-6F1A-CD0D-E0D2-AF7EC15DBD13}"/>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latin typeface="Arial"/>
                  <a:cs typeface="Arial"/>
                </a:rPr>
                <a:t>19/03/2025</a:t>
              </a:r>
              <a:endParaRPr lang="en-US">
                <a:ea typeface="+mn-ea"/>
              </a:endParaRPr>
            </a:p>
          </p:txBody>
        </p:sp>
      </p:grpSp>
      <p:sp>
        <p:nvSpPr>
          <p:cNvPr id="3" name="Text Placeholder 23">
            <a:extLst>
              <a:ext uri="{FF2B5EF4-FFF2-40B4-BE49-F238E27FC236}">
                <a16:creationId xmlns:a16="http://schemas.microsoft.com/office/drawing/2014/main" id="{B5AEE5AD-272D-2808-7AEB-5CACCA8CD6C8}"/>
              </a:ext>
            </a:extLst>
          </p:cNvPr>
          <p:cNvSpPr txBox="1">
            <a:spLocks/>
          </p:cNvSpPr>
          <p:nvPr/>
        </p:nvSpPr>
        <p:spPr>
          <a:xfrm>
            <a:off x="1200279" y="1686326"/>
            <a:ext cx="9043337" cy="3795248"/>
          </a:xfrm>
          <a:prstGeom prst="rect">
            <a:avLst/>
          </a:prstGeom>
        </p:spPr>
        <p:txBody>
          <a:bodyPr vert="horz" lIns="0" tIns="45720" rIns="0" bIns="45720" rtlCol="0" anchor="t">
            <a:no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4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None/>
            </a:pPr>
            <a:r>
              <a:rPr lang="en-US" sz="2000">
                <a:latin typeface="Times New Roman" panose="02020603050405020304" pitchFamily="18" charset="0"/>
                <a:ea typeface="+mn-lt"/>
                <a:cs typeface="Times New Roman" panose="02020603050405020304" pitchFamily="18" charset="0"/>
              </a:rPr>
              <a:t>Traditional network security systems rely on rule-based detection, which struggles to identify evolving threats like zero-day attacks. These methods often generate high false positives and fail to detect anomalies in real-time network traffic. Additionally, the increasing volume of encrypted and high-speed network data makes it difficult to analyze and respond to threats efficiently.</a:t>
            </a:r>
          </a:p>
          <a:p>
            <a:pPr algn="just">
              <a:buNone/>
            </a:pPr>
            <a:r>
              <a:rPr lang="en-US" sz="2000">
                <a:latin typeface="Times New Roman" panose="02020603050405020304" pitchFamily="18" charset="0"/>
                <a:ea typeface="+mn-lt"/>
                <a:cs typeface="Times New Roman" panose="02020603050405020304" pitchFamily="18" charset="0"/>
              </a:rPr>
              <a:t>This research leverages Generative Adversarial Networks (GANs) and Neural Networks to enable real-time network threat profiling. By integrating </a:t>
            </a:r>
            <a:r>
              <a:rPr lang="en-US" sz="2000" err="1">
                <a:latin typeface="Times New Roman" panose="02020603050405020304" pitchFamily="18" charset="0"/>
                <a:ea typeface="+mn-lt"/>
                <a:cs typeface="Times New Roman" panose="02020603050405020304" pitchFamily="18" charset="0"/>
              </a:rPr>
              <a:t>Npcap</a:t>
            </a:r>
            <a:r>
              <a:rPr lang="en-US" sz="2000">
                <a:latin typeface="Times New Roman" panose="02020603050405020304" pitchFamily="18" charset="0"/>
                <a:ea typeface="+mn-lt"/>
                <a:cs typeface="Times New Roman" panose="02020603050405020304" pitchFamily="18" charset="0"/>
              </a:rPr>
              <a:t> for packet capturing, </a:t>
            </a:r>
            <a:r>
              <a:rPr lang="en-US" sz="2000" err="1">
                <a:latin typeface="Times New Roman" panose="02020603050405020304" pitchFamily="18" charset="0"/>
                <a:ea typeface="+mn-lt"/>
                <a:cs typeface="Times New Roman" panose="02020603050405020304" pitchFamily="18" charset="0"/>
              </a:rPr>
              <a:t>Scapy</a:t>
            </a:r>
            <a:r>
              <a:rPr lang="en-US" sz="2000">
                <a:latin typeface="Times New Roman" panose="02020603050405020304" pitchFamily="18" charset="0"/>
                <a:ea typeface="+mn-lt"/>
                <a:cs typeface="Times New Roman" panose="02020603050405020304" pitchFamily="18" charset="0"/>
              </a:rPr>
              <a:t> for deep packet analysis, and Socket.IO for real-time monitoring, the system dynamically extracts statistical network features. This approach enhances adaptive learning for accurate threat classification, reducing false alarms while improving proactive security monitoring.</a:t>
            </a:r>
            <a:endParaRPr lang="en-US">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2C6C54E-BB3E-3A12-B537-6656A21BCF42}"/>
              </a:ext>
            </a:extLst>
          </p:cNvPr>
          <p:cNvSpPr/>
          <p:nvPr/>
        </p:nvSpPr>
        <p:spPr>
          <a:xfrm>
            <a:off x="4162439" y="650563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IT21226496  |   </a:t>
            </a:r>
            <a:r>
              <a:rPr lang="en-US" b="1">
                <a:solidFill>
                  <a:schemeClr val="tx1"/>
                </a:solidFill>
              </a:rPr>
              <a:t>Gunasekara W.M.M.</a:t>
            </a:r>
            <a:r>
              <a:rPr lang="en-US" sz="1800" b="1">
                <a:solidFill>
                  <a:schemeClr val="tx1"/>
                </a:solidFill>
              </a:rPr>
              <a:t>  |   </a:t>
            </a:r>
            <a:r>
              <a:rPr lang="en-US" b="1">
                <a:solidFill>
                  <a:schemeClr val="tx1"/>
                </a:solidFill>
              </a:rPr>
              <a:t>24-25J-075</a:t>
            </a:r>
            <a:endParaRPr lang="en-US" sz="1800" b="1">
              <a:solidFill>
                <a:schemeClr val="tx1"/>
              </a:solidFill>
            </a:endParaRPr>
          </a:p>
          <a:p>
            <a:endParaRPr lang="en-US" sz="1800" b="1">
              <a:solidFill>
                <a:schemeClr val="tx1"/>
              </a:solidFill>
            </a:endParaRPr>
          </a:p>
        </p:txBody>
      </p:sp>
    </p:spTree>
    <p:extLst>
      <p:ext uri="{BB962C8B-B14F-4D97-AF65-F5344CB8AC3E}">
        <p14:creationId xmlns:p14="http://schemas.microsoft.com/office/powerpoint/2010/main" val="36731489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253-735E-8665-70A4-ACCD06C3D393}"/>
              </a:ext>
            </a:extLst>
          </p:cNvPr>
          <p:cNvSpPr>
            <a:spLocks noGrp="1"/>
          </p:cNvSpPr>
          <p:nvPr>
            <p:ph type="ctrTitle"/>
          </p:nvPr>
        </p:nvSpPr>
        <p:spPr>
          <a:xfrm>
            <a:off x="3524470" y="94261"/>
            <a:ext cx="4455646" cy="790223"/>
          </a:xfrm>
        </p:spPr>
        <p:txBody>
          <a:bodyPr>
            <a:normAutofit/>
          </a:bodyPr>
          <a:lstStyle/>
          <a:p>
            <a:r>
              <a:rPr lang="en-US">
                <a:ea typeface="+mj-lt"/>
                <a:cs typeface="+mj-lt"/>
              </a:rPr>
              <a:t>Model </a:t>
            </a:r>
            <a:r>
              <a:rPr lang="en-US" sz="3200" b="1">
                <a:latin typeface="Century Gothic"/>
                <a:ea typeface="+mj-lt"/>
                <a:cs typeface="+mj-lt"/>
              </a:rPr>
              <a:t> </a:t>
            </a:r>
            <a:r>
              <a:rPr lang="en-US" sz="3200">
                <a:latin typeface="Book Antiqua"/>
                <a:ea typeface="+mj-lt"/>
                <a:cs typeface="+mj-lt"/>
              </a:rPr>
              <a:t>Prediction</a:t>
            </a:r>
            <a:endParaRPr lang="en-US">
              <a:latin typeface="Book Antiqua"/>
            </a:endParaRPr>
          </a:p>
        </p:txBody>
      </p:sp>
      <p:sp>
        <p:nvSpPr>
          <p:cNvPr id="6" name="Slide Number Placeholder 5">
            <a:extLst>
              <a:ext uri="{FF2B5EF4-FFF2-40B4-BE49-F238E27FC236}">
                <a16:creationId xmlns:a16="http://schemas.microsoft.com/office/drawing/2014/main" id="{8D45FF6F-CF7C-DAA4-9D21-2662F4CD74EB}"/>
              </a:ext>
            </a:extLst>
          </p:cNvPr>
          <p:cNvSpPr>
            <a:spLocks noGrp="1"/>
          </p:cNvSpPr>
          <p:nvPr>
            <p:ph type="sldNum" sz="quarter" idx="4"/>
          </p:nvPr>
        </p:nvSpPr>
        <p:spPr/>
        <p:txBody>
          <a:bodyPr/>
          <a:lstStyle/>
          <a:p>
            <a:fld id="{3A98EE3D-8CD1-4C3F-BD1C-C98C9596463C}" type="slidenum">
              <a:rPr lang="en-US" smtClean="0"/>
              <a:pPr/>
              <a:t>90</a:t>
            </a:fld>
            <a:endParaRPr lang="en-US"/>
          </a:p>
        </p:txBody>
      </p:sp>
      <p:sp>
        <p:nvSpPr>
          <p:cNvPr id="7" name="TextBox 6">
            <a:extLst>
              <a:ext uri="{FF2B5EF4-FFF2-40B4-BE49-F238E27FC236}">
                <a16:creationId xmlns:a16="http://schemas.microsoft.com/office/drawing/2014/main" id="{2D9EF9D8-F22E-252B-A018-0E4B6A89C578}"/>
              </a:ext>
            </a:extLst>
          </p:cNvPr>
          <p:cNvSpPr txBox="1"/>
          <p:nvPr/>
        </p:nvSpPr>
        <p:spPr>
          <a:xfrm>
            <a:off x="253975" y="961437"/>
            <a:ext cx="63261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Model Retraining with Reduced Features:</a:t>
            </a:r>
            <a:endParaRPr lang="en-US" sz="2000"/>
          </a:p>
        </p:txBody>
      </p:sp>
      <p:pic>
        <p:nvPicPr>
          <p:cNvPr id="8" name="Picture 7" descr="A screen shot of a computer code&#10;&#10;Description automatically generated">
            <a:extLst>
              <a:ext uri="{FF2B5EF4-FFF2-40B4-BE49-F238E27FC236}">
                <a16:creationId xmlns:a16="http://schemas.microsoft.com/office/drawing/2014/main" id="{243B4AEA-C815-5F99-1C70-E0031D0C18AE}"/>
              </a:ext>
            </a:extLst>
          </p:cNvPr>
          <p:cNvPicPr>
            <a:picLocks noChangeAspect="1"/>
          </p:cNvPicPr>
          <p:nvPr/>
        </p:nvPicPr>
        <p:blipFill>
          <a:blip r:embed="rId2"/>
          <a:stretch>
            <a:fillRect/>
          </a:stretch>
        </p:blipFill>
        <p:spPr>
          <a:xfrm>
            <a:off x="249473" y="1430396"/>
            <a:ext cx="7328019" cy="332928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B8D5F7-A474-D1BB-5F7E-2156353A2FAF}"/>
              </a:ext>
            </a:extLst>
          </p:cNvPr>
          <p:cNvPicPr>
            <a:picLocks noChangeAspect="1"/>
          </p:cNvPicPr>
          <p:nvPr/>
        </p:nvPicPr>
        <p:blipFill>
          <a:blip r:embed="rId3"/>
          <a:stretch>
            <a:fillRect/>
          </a:stretch>
        </p:blipFill>
        <p:spPr>
          <a:xfrm>
            <a:off x="5034904" y="3611093"/>
            <a:ext cx="7079898" cy="3154186"/>
          </a:xfrm>
          <a:prstGeom prst="rect">
            <a:avLst/>
          </a:prstGeom>
        </p:spPr>
      </p:pic>
      <p:sp>
        <p:nvSpPr>
          <p:cNvPr id="4" name="Rectangle 3">
            <a:extLst>
              <a:ext uri="{FF2B5EF4-FFF2-40B4-BE49-F238E27FC236}">
                <a16:creationId xmlns:a16="http://schemas.microsoft.com/office/drawing/2014/main" id="{3C444E0B-A5AB-7CCD-EA1A-D2260C5E9B8D}"/>
              </a:ext>
            </a:extLst>
          </p:cNvPr>
          <p:cNvSpPr/>
          <p:nvPr/>
        </p:nvSpPr>
        <p:spPr>
          <a:xfrm>
            <a:off x="249991" y="640219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507307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58B5-BA89-B7BD-FD99-AA2347E2BE24}"/>
              </a:ext>
            </a:extLst>
          </p:cNvPr>
          <p:cNvSpPr>
            <a:spLocks noGrp="1"/>
          </p:cNvSpPr>
          <p:nvPr>
            <p:ph type="ctrTitle"/>
          </p:nvPr>
        </p:nvSpPr>
        <p:spPr>
          <a:xfrm>
            <a:off x="3731051" y="227364"/>
            <a:ext cx="4168212" cy="659028"/>
          </a:xfrm>
        </p:spPr>
        <p:txBody>
          <a:bodyPr/>
          <a:lstStyle/>
          <a:p>
            <a:r>
              <a:rPr lang="en-US"/>
              <a:t>Model Evaluation</a:t>
            </a:r>
          </a:p>
        </p:txBody>
      </p:sp>
      <p:sp>
        <p:nvSpPr>
          <p:cNvPr id="6" name="Slide Number Placeholder 5">
            <a:extLst>
              <a:ext uri="{FF2B5EF4-FFF2-40B4-BE49-F238E27FC236}">
                <a16:creationId xmlns:a16="http://schemas.microsoft.com/office/drawing/2014/main" id="{C5B7E9AB-03AE-07BA-16EC-10DAADD72E9D}"/>
              </a:ext>
            </a:extLst>
          </p:cNvPr>
          <p:cNvSpPr>
            <a:spLocks noGrp="1"/>
          </p:cNvSpPr>
          <p:nvPr>
            <p:ph type="sldNum" sz="quarter" idx="4"/>
          </p:nvPr>
        </p:nvSpPr>
        <p:spPr/>
        <p:txBody>
          <a:bodyPr/>
          <a:lstStyle/>
          <a:p>
            <a:fld id="{3A98EE3D-8CD1-4C3F-BD1C-C98C9596463C}" type="slidenum">
              <a:rPr lang="en-US" smtClean="0"/>
              <a:pPr/>
              <a:t>91</a:t>
            </a:fld>
            <a:endParaRPr lang="en-US"/>
          </a:p>
        </p:txBody>
      </p:sp>
      <p:pic>
        <p:nvPicPr>
          <p:cNvPr id="9" name="Picture 8" descr="A screen shot of a computer program&#10;&#10;Description automatically generated">
            <a:extLst>
              <a:ext uri="{FF2B5EF4-FFF2-40B4-BE49-F238E27FC236}">
                <a16:creationId xmlns:a16="http://schemas.microsoft.com/office/drawing/2014/main" id="{FB66782F-5291-DBE7-A0B8-A9283C0843F7}"/>
              </a:ext>
            </a:extLst>
          </p:cNvPr>
          <p:cNvPicPr>
            <a:picLocks noChangeAspect="1"/>
          </p:cNvPicPr>
          <p:nvPr/>
        </p:nvPicPr>
        <p:blipFill>
          <a:blip r:embed="rId2"/>
          <a:stretch>
            <a:fillRect/>
          </a:stretch>
        </p:blipFill>
        <p:spPr>
          <a:xfrm>
            <a:off x="305057" y="1598783"/>
            <a:ext cx="6381751" cy="3650135"/>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CE1FABF8-B271-4EE8-5AD7-748D6A92EDF4}"/>
              </a:ext>
            </a:extLst>
          </p:cNvPr>
          <p:cNvPicPr>
            <a:picLocks noChangeAspect="1"/>
          </p:cNvPicPr>
          <p:nvPr/>
        </p:nvPicPr>
        <p:blipFill>
          <a:blip r:embed="rId3"/>
          <a:stretch>
            <a:fillRect/>
          </a:stretch>
        </p:blipFill>
        <p:spPr>
          <a:xfrm>
            <a:off x="5883103" y="1509069"/>
            <a:ext cx="6120199" cy="3664809"/>
          </a:xfrm>
          <a:prstGeom prst="rect">
            <a:avLst/>
          </a:prstGeom>
        </p:spPr>
      </p:pic>
      <p:pic>
        <p:nvPicPr>
          <p:cNvPr id="10" name="Picture 9" descr="A screenshot of a computer error&#10;&#10;Description automatically generated">
            <a:extLst>
              <a:ext uri="{FF2B5EF4-FFF2-40B4-BE49-F238E27FC236}">
                <a16:creationId xmlns:a16="http://schemas.microsoft.com/office/drawing/2014/main" id="{68E739DD-63C4-946B-542D-3A2A7941025A}"/>
              </a:ext>
            </a:extLst>
          </p:cNvPr>
          <p:cNvPicPr>
            <a:picLocks noChangeAspect="1"/>
          </p:cNvPicPr>
          <p:nvPr/>
        </p:nvPicPr>
        <p:blipFill>
          <a:blip r:embed="rId4"/>
          <a:stretch>
            <a:fillRect/>
          </a:stretch>
        </p:blipFill>
        <p:spPr>
          <a:xfrm>
            <a:off x="300294" y="5094073"/>
            <a:ext cx="11642897" cy="1200665"/>
          </a:xfrm>
          <a:prstGeom prst="rect">
            <a:avLst/>
          </a:prstGeom>
        </p:spPr>
      </p:pic>
      <p:sp>
        <p:nvSpPr>
          <p:cNvPr id="12" name="TextBox 11">
            <a:extLst>
              <a:ext uri="{FF2B5EF4-FFF2-40B4-BE49-F238E27FC236}">
                <a16:creationId xmlns:a16="http://schemas.microsoft.com/office/drawing/2014/main" id="{06BA6DBA-B799-15F8-12BE-52FA3C10327F}"/>
              </a:ext>
            </a:extLst>
          </p:cNvPr>
          <p:cNvSpPr txBox="1"/>
          <p:nvPr/>
        </p:nvSpPr>
        <p:spPr>
          <a:xfrm>
            <a:off x="340422" y="889610"/>
            <a:ext cx="109448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load the saved Random Forest model and scaler, scales the new sample data, and then uses the trained model to predict the class (normal or anomalous).</a:t>
            </a:r>
            <a:endParaRPr lang="en-US" sz="1600"/>
          </a:p>
        </p:txBody>
      </p:sp>
      <p:sp>
        <p:nvSpPr>
          <p:cNvPr id="4" name="Rectangle 3">
            <a:extLst>
              <a:ext uri="{FF2B5EF4-FFF2-40B4-BE49-F238E27FC236}">
                <a16:creationId xmlns:a16="http://schemas.microsoft.com/office/drawing/2014/main" id="{D83C5EE6-F257-1B44-1555-211C8822AACE}"/>
              </a:ext>
            </a:extLst>
          </p:cNvPr>
          <p:cNvSpPr/>
          <p:nvPr/>
        </p:nvSpPr>
        <p:spPr>
          <a:xfrm>
            <a:off x="4142369" y="6474280"/>
            <a:ext cx="5086420"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6876450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B9F4-C954-D907-D297-D91DB09DB9A8}"/>
              </a:ext>
            </a:extLst>
          </p:cNvPr>
          <p:cNvSpPr>
            <a:spLocks noGrp="1"/>
          </p:cNvSpPr>
          <p:nvPr>
            <p:ph type="ctrTitle"/>
          </p:nvPr>
        </p:nvSpPr>
        <p:spPr>
          <a:xfrm>
            <a:off x="796322" y="361228"/>
            <a:ext cx="2829562" cy="772298"/>
          </a:xfrm>
        </p:spPr>
        <p:txBody>
          <a:bodyPr/>
          <a:lstStyle/>
          <a:p>
            <a:r>
              <a:rPr lang="en-US"/>
              <a:t>Backend</a:t>
            </a:r>
          </a:p>
        </p:txBody>
      </p:sp>
      <p:sp>
        <p:nvSpPr>
          <p:cNvPr id="6" name="Slide Number Placeholder 5">
            <a:extLst>
              <a:ext uri="{FF2B5EF4-FFF2-40B4-BE49-F238E27FC236}">
                <a16:creationId xmlns:a16="http://schemas.microsoft.com/office/drawing/2014/main" id="{015B2EA6-E5B1-4DF5-66FE-0A15AF81DA47}"/>
              </a:ext>
            </a:extLst>
          </p:cNvPr>
          <p:cNvSpPr>
            <a:spLocks noGrp="1"/>
          </p:cNvSpPr>
          <p:nvPr>
            <p:ph type="sldNum" sz="quarter" idx="4"/>
          </p:nvPr>
        </p:nvSpPr>
        <p:spPr/>
        <p:txBody>
          <a:bodyPr/>
          <a:lstStyle/>
          <a:p>
            <a:fld id="{3A98EE3D-8CD1-4C3F-BD1C-C98C9596463C}" type="slidenum">
              <a:rPr lang="en-US" smtClean="0"/>
              <a:pPr/>
              <a:t>92</a:t>
            </a:fld>
            <a:endParaRPr lang="en-US"/>
          </a:p>
        </p:txBody>
      </p:sp>
      <p:sp>
        <p:nvSpPr>
          <p:cNvPr id="8" name="Rectangle 7">
            <a:extLst>
              <a:ext uri="{FF2B5EF4-FFF2-40B4-BE49-F238E27FC236}">
                <a16:creationId xmlns:a16="http://schemas.microsoft.com/office/drawing/2014/main" id="{8D5973FD-868A-CC18-5FAC-59C495BCE3BF}"/>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grpSp>
        <p:nvGrpSpPr>
          <p:cNvPr id="12" name="Group 11">
            <a:extLst>
              <a:ext uri="{FF2B5EF4-FFF2-40B4-BE49-F238E27FC236}">
                <a16:creationId xmlns:a16="http://schemas.microsoft.com/office/drawing/2014/main" id="{B307299F-12CE-ADED-6F9A-6A4DEEFCC958}"/>
              </a:ext>
            </a:extLst>
          </p:cNvPr>
          <p:cNvGrpSpPr/>
          <p:nvPr/>
        </p:nvGrpSpPr>
        <p:grpSpPr>
          <a:xfrm>
            <a:off x="0" y="6139542"/>
            <a:ext cx="12507461" cy="915794"/>
            <a:chOff x="9978" y="4726959"/>
            <a:chExt cx="9306463" cy="557970"/>
          </a:xfrm>
        </p:grpSpPr>
        <p:pic>
          <p:nvPicPr>
            <p:cNvPr id="10" name="Picture 5">
              <a:extLst>
                <a:ext uri="{FF2B5EF4-FFF2-40B4-BE49-F238E27FC236}">
                  <a16:creationId xmlns:a16="http://schemas.microsoft.com/office/drawing/2014/main" id="{293B6019-9BF8-11E1-7F65-71BBBE619FDF}"/>
                </a:ext>
              </a:extLst>
            </p:cNvPr>
            <p:cNvPicPr>
              <a:picLocks noChangeAspect="1"/>
            </p:cNvPicPr>
            <p:nvPr/>
          </p:nvPicPr>
          <p:blipFill>
            <a:blip r:embed="rId2"/>
            <a:stretch>
              <a:fillRect/>
            </a:stretch>
          </p:blipFill>
          <p:spPr>
            <a:xfrm>
              <a:off x="9978" y="4726959"/>
              <a:ext cx="2825730" cy="437746"/>
            </a:xfrm>
            <a:prstGeom prst="rect">
              <a:avLst/>
            </a:prstGeom>
          </p:spPr>
        </p:pic>
        <p:sp>
          <p:nvSpPr>
            <p:cNvPr id="11" name="Date Placeholder 4">
              <a:extLst>
                <a:ext uri="{FF2B5EF4-FFF2-40B4-BE49-F238E27FC236}">
                  <a16:creationId xmlns:a16="http://schemas.microsoft.com/office/drawing/2014/main" id="{CF957B32-E89E-EA7A-8357-C0B501D15A62}"/>
                </a:ext>
              </a:extLst>
            </p:cNvPr>
            <p:cNvSpPr txBox="1">
              <a:spLocks/>
            </p:cNvSpPr>
            <p:nvPr/>
          </p:nvSpPr>
          <p:spPr>
            <a:xfrm>
              <a:off x="8021041" y="4932504"/>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4" name="Picture 3" descr="A screen shot of a computer program&#10;&#10;AI-generated content may be incorrect.">
            <a:extLst>
              <a:ext uri="{FF2B5EF4-FFF2-40B4-BE49-F238E27FC236}">
                <a16:creationId xmlns:a16="http://schemas.microsoft.com/office/drawing/2014/main" id="{464EB267-B8E0-250A-6FCE-3BBFEC6035AD}"/>
              </a:ext>
            </a:extLst>
          </p:cNvPr>
          <p:cNvPicPr>
            <a:picLocks noChangeAspect="1"/>
          </p:cNvPicPr>
          <p:nvPr/>
        </p:nvPicPr>
        <p:blipFill>
          <a:blip r:embed="rId3"/>
          <a:stretch>
            <a:fillRect/>
          </a:stretch>
        </p:blipFill>
        <p:spPr>
          <a:xfrm>
            <a:off x="964671" y="1816748"/>
            <a:ext cx="7703844" cy="2904654"/>
          </a:xfrm>
          <a:prstGeom prst="rect">
            <a:avLst/>
          </a:prstGeom>
        </p:spPr>
      </p:pic>
      <p:sp>
        <p:nvSpPr>
          <p:cNvPr id="5" name="TextBox 4">
            <a:extLst>
              <a:ext uri="{FF2B5EF4-FFF2-40B4-BE49-F238E27FC236}">
                <a16:creationId xmlns:a16="http://schemas.microsoft.com/office/drawing/2014/main" id="{EF9B4D7F-6C9F-C61D-9BCC-8D734C9DAAB1}"/>
              </a:ext>
            </a:extLst>
          </p:cNvPr>
          <p:cNvSpPr txBox="1"/>
          <p:nvPr/>
        </p:nvSpPr>
        <p:spPr>
          <a:xfrm>
            <a:off x="967945" y="1223089"/>
            <a:ext cx="5200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Application setup and Load the models :</a:t>
            </a:r>
            <a:endParaRPr lang="en-US"/>
          </a:p>
        </p:txBody>
      </p:sp>
      <p:pic>
        <p:nvPicPr>
          <p:cNvPr id="13" name="Picture 12" descr="A black background with white text&#10;&#10;AI-generated content may be incorrect.">
            <a:extLst>
              <a:ext uri="{FF2B5EF4-FFF2-40B4-BE49-F238E27FC236}">
                <a16:creationId xmlns:a16="http://schemas.microsoft.com/office/drawing/2014/main" id="{89414F23-C64F-9C20-5237-92E8756A955E}"/>
              </a:ext>
            </a:extLst>
          </p:cNvPr>
          <p:cNvPicPr>
            <a:picLocks noChangeAspect="1"/>
          </p:cNvPicPr>
          <p:nvPr/>
        </p:nvPicPr>
        <p:blipFill>
          <a:blip r:embed="rId4"/>
          <a:stretch>
            <a:fillRect/>
          </a:stretch>
        </p:blipFill>
        <p:spPr>
          <a:xfrm>
            <a:off x="963848" y="4843051"/>
            <a:ext cx="7686675" cy="1047750"/>
          </a:xfrm>
          <a:prstGeom prst="rect">
            <a:avLst/>
          </a:prstGeom>
        </p:spPr>
      </p:pic>
    </p:spTree>
    <p:extLst>
      <p:ext uri="{BB962C8B-B14F-4D97-AF65-F5344CB8AC3E}">
        <p14:creationId xmlns:p14="http://schemas.microsoft.com/office/powerpoint/2010/main" val="15778435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7070-8B6A-59C8-F6B5-1494AE21FE09}"/>
              </a:ext>
            </a:extLst>
          </p:cNvPr>
          <p:cNvSpPr>
            <a:spLocks noGrp="1"/>
          </p:cNvSpPr>
          <p:nvPr>
            <p:ph type="ctrTitle"/>
          </p:nvPr>
        </p:nvSpPr>
        <p:spPr>
          <a:xfrm>
            <a:off x="570545" y="395298"/>
            <a:ext cx="5979644" cy="555038"/>
          </a:xfrm>
        </p:spPr>
        <p:txBody>
          <a:bodyPr>
            <a:normAutofit/>
          </a:bodyPr>
          <a:lstStyle/>
          <a:p>
            <a:r>
              <a:rPr lang="en-US" sz="2000" b="1">
                <a:ea typeface="+mj-lt"/>
                <a:cs typeface="+mj-lt"/>
              </a:rPr>
              <a:t>Real-time Packet Processing and Predictions:</a:t>
            </a:r>
            <a:endParaRPr lang="en-US" sz="2000"/>
          </a:p>
        </p:txBody>
      </p:sp>
      <p:sp>
        <p:nvSpPr>
          <p:cNvPr id="6" name="Slide Number Placeholder 5">
            <a:extLst>
              <a:ext uri="{FF2B5EF4-FFF2-40B4-BE49-F238E27FC236}">
                <a16:creationId xmlns:a16="http://schemas.microsoft.com/office/drawing/2014/main" id="{866DE9BD-BC88-9E9F-80CC-6E5DC126D28E}"/>
              </a:ext>
            </a:extLst>
          </p:cNvPr>
          <p:cNvSpPr>
            <a:spLocks noGrp="1"/>
          </p:cNvSpPr>
          <p:nvPr>
            <p:ph type="sldNum" sz="quarter" idx="4"/>
          </p:nvPr>
        </p:nvSpPr>
        <p:spPr/>
        <p:txBody>
          <a:bodyPr/>
          <a:lstStyle/>
          <a:p>
            <a:fld id="{3A98EE3D-8CD1-4C3F-BD1C-C98C9596463C}" type="slidenum">
              <a:rPr lang="en-US" smtClean="0"/>
              <a:pPr/>
              <a:t>93</a:t>
            </a:fld>
            <a:endParaRPr lang="en-US"/>
          </a:p>
        </p:txBody>
      </p:sp>
      <p:pic>
        <p:nvPicPr>
          <p:cNvPr id="7" name="Picture 6" descr="A screen shot of a computer code&#10;&#10;AI-generated content may be incorrect.">
            <a:extLst>
              <a:ext uri="{FF2B5EF4-FFF2-40B4-BE49-F238E27FC236}">
                <a16:creationId xmlns:a16="http://schemas.microsoft.com/office/drawing/2014/main" id="{D44B368C-1EDF-3057-02ED-7B8697A2CA3A}"/>
              </a:ext>
            </a:extLst>
          </p:cNvPr>
          <p:cNvPicPr>
            <a:picLocks noChangeAspect="1"/>
          </p:cNvPicPr>
          <p:nvPr/>
        </p:nvPicPr>
        <p:blipFill>
          <a:blip r:embed="rId2"/>
          <a:stretch>
            <a:fillRect/>
          </a:stretch>
        </p:blipFill>
        <p:spPr>
          <a:xfrm>
            <a:off x="567561" y="1077560"/>
            <a:ext cx="8742657" cy="3583400"/>
          </a:xfrm>
          <a:prstGeom prst="rect">
            <a:avLst/>
          </a:prstGeom>
        </p:spPr>
      </p:pic>
      <p:pic>
        <p:nvPicPr>
          <p:cNvPr id="8" name="Picture 7" descr="A screen shot of a computer&#10;&#10;AI-generated content may be incorrect.">
            <a:extLst>
              <a:ext uri="{FF2B5EF4-FFF2-40B4-BE49-F238E27FC236}">
                <a16:creationId xmlns:a16="http://schemas.microsoft.com/office/drawing/2014/main" id="{CE005258-38EA-3D78-90C8-C87D53112472}"/>
              </a:ext>
            </a:extLst>
          </p:cNvPr>
          <p:cNvPicPr>
            <a:picLocks noChangeAspect="1"/>
          </p:cNvPicPr>
          <p:nvPr/>
        </p:nvPicPr>
        <p:blipFill>
          <a:blip r:embed="rId3"/>
          <a:stretch>
            <a:fillRect/>
          </a:stretch>
        </p:blipFill>
        <p:spPr>
          <a:xfrm>
            <a:off x="574499" y="4846049"/>
            <a:ext cx="8747595" cy="1323975"/>
          </a:xfrm>
          <a:prstGeom prst="rect">
            <a:avLst/>
          </a:prstGeom>
        </p:spPr>
      </p:pic>
      <p:grpSp>
        <p:nvGrpSpPr>
          <p:cNvPr id="10" name="Group 9">
            <a:extLst>
              <a:ext uri="{FF2B5EF4-FFF2-40B4-BE49-F238E27FC236}">
                <a16:creationId xmlns:a16="http://schemas.microsoft.com/office/drawing/2014/main" id="{961D5EFF-D42A-3F41-290B-63121DCC2D9B}"/>
              </a:ext>
            </a:extLst>
          </p:cNvPr>
          <p:cNvGrpSpPr/>
          <p:nvPr/>
        </p:nvGrpSpPr>
        <p:grpSpPr>
          <a:xfrm>
            <a:off x="0" y="6139543"/>
            <a:ext cx="12620731" cy="720145"/>
            <a:chOff x="9978" y="4726959"/>
            <a:chExt cx="9390744" cy="438766"/>
          </a:xfrm>
        </p:grpSpPr>
        <p:pic>
          <p:nvPicPr>
            <p:cNvPr id="4" name="Picture 5">
              <a:extLst>
                <a:ext uri="{FF2B5EF4-FFF2-40B4-BE49-F238E27FC236}">
                  <a16:creationId xmlns:a16="http://schemas.microsoft.com/office/drawing/2014/main" id="{17F53D74-6D35-F4E5-14D2-51F8696DD964}"/>
                </a:ext>
              </a:extLst>
            </p:cNvPr>
            <p:cNvPicPr>
              <a:picLocks noChangeAspect="1"/>
            </p:cNvPicPr>
            <p:nvPr/>
          </p:nvPicPr>
          <p:blipFill>
            <a:blip r:embed="rId4"/>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EBE06637-C54B-0E9E-0222-3F44089A7A6A}"/>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2" name="Rectangle 11">
            <a:extLst>
              <a:ext uri="{FF2B5EF4-FFF2-40B4-BE49-F238E27FC236}">
                <a16:creationId xmlns:a16="http://schemas.microsoft.com/office/drawing/2014/main" id="{19B2CE56-38CC-8A6E-68FC-A20D1FF7C3CE}"/>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797343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6DE028-5EA9-F9B5-F262-918D5BC8925E}"/>
              </a:ext>
            </a:extLst>
          </p:cNvPr>
          <p:cNvSpPr>
            <a:spLocks noGrp="1"/>
          </p:cNvSpPr>
          <p:nvPr>
            <p:ph sz="quarter" idx="17"/>
          </p:nvPr>
        </p:nvSpPr>
        <p:spPr>
          <a:xfrm>
            <a:off x="485877" y="201261"/>
            <a:ext cx="5769328" cy="361244"/>
          </a:xfrm>
        </p:spPr>
        <p:txBody>
          <a:bodyPr vert="horz" lIns="0" tIns="45720" rIns="0" bIns="45720" rtlCol="0" anchor="t">
            <a:noAutofit/>
          </a:bodyPr>
          <a:lstStyle/>
          <a:p>
            <a:r>
              <a:rPr lang="en-US" sz="1800" b="1">
                <a:ea typeface="+mn-lt"/>
                <a:cs typeface="+mn-lt"/>
              </a:rPr>
              <a:t>Loading and get prediction from the Models:</a:t>
            </a:r>
            <a:endParaRPr lang="en-US" sz="1800">
              <a:ea typeface="+mn-lt"/>
              <a:cs typeface="+mn-lt"/>
            </a:endParaRPr>
          </a:p>
        </p:txBody>
      </p:sp>
      <p:sp>
        <p:nvSpPr>
          <p:cNvPr id="5" name="Footer Placeholder 4">
            <a:extLst>
              <a:ext uri="{FF2B5EF4-FFF2-40B4-BE49-F238E27FC236}">
                <a16:creationId xmlns:a16="http://schemas.microsoft.com/office/drawing/2014/main" id="{98C2CC23-3A13-04A1-1A53-8541BEF2772F}"/>
              </a:ext>
            </a:extLst>
          </p:cNvPr>
          <p:cNvSpPr>
            <a:spLocks noGrp="1"/>
          </p:cNvSpPr>
          <p:nvPr>
            <p:ph type="ftr" sz="quarter" idx="3"/>
          </p:nvPr>
        </p:nvSpPr>
        <p:spPr/>
        <p:txBody>
          <a:bodyPr/>
          <a:lstStyle/>
          <a:p>
            <a:r>
              <a:rPr lang="en-US"/>
              <a:t>Add footer here</a:t>
            </a:r>
          </a:p>
        </p:txBody>
      </p:sp>
      <p:sp>
        <p:nvSpPr>
          <p:cNvPr id="6" name="Slide Number Placeholder 5">
            <a:extLst>
              <a:ext uri="{FF2B5EF4-FFF2-40B4-BE49-F238E27FC236}">
                <a16:creationId xmlns:a16="http://schemas.microsoft.com/office/drawing/2014/main" id="{7A478057-F003-86F1-16DA-46866003111A}"/>
              </a:ext>
            </a:extLst>
          </p:cNvPr>
          <p:cNvSpPr>
            <a:spLocks noGrp="1"/>
          </p:cNvSpPr>
          <p:nvPr>
            <p:ph type="sldNum" sz="quarter" idx="4"/>
          </p:nvPr>
        </p:nvSpPr>
        <p:spPr/>
        <p:txBody>
          <a:bodyPr/>
          <a:lstStyle/>
          <a:p>
            <a:fld id="{3A98EE3D-8CD1-4C3F-BD1C-C98C9596463C}" type="slidenum">
              <a:rPr lang="en-US" smtClean="0"/>
              <a:pPr/>
              <a:t>94</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58E54B51-4C00-E99B-A9A3-34005C388AE3}"/>
              </a:ext>
            </a:extLst>
          </p:cNvPr>
          <p:cNvPicPr>
            <a:picLocks noChangeAspect="1"/>
          </p:cNvPicPr>
          <p:nvPr/>
        </p:nvPicPr>
        <p:blipFill>
          <a:blip r:embed="rId2"/>
          <a:stretch>
            <a:fillRect/>
          </a:stretch>
        </p:blipFill>
        <p:spPr>
          <a:xfrm>
            <a:off x="482250" y="696148"/>
            <a:ext cx="7916091" cy="6048963"/>
          </a:xfrm>
          <a:prstGeom prst="rect">
            <a:avLst/>
          </a:prstGeom>
        </p:spPr>
      </p:pic>
    </p:spTree>
    <p:extLst>
      <p:ext uri="{BB962C8B-B14F-4D97-AF65-F5344CB8AC3E}">
        <p14:creationId xmlns:p14="http://schemas.microsoft.com/office/powerpoint/2010/main" val="21409819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3B20-C12E-20D9-22F5-8A0AC6D4E538}"/>
              </a:ext>
            </a:extLst>
          </p:cNvPr>
          <p:cNvSpPr>
            <a:spLocks noGrp="1"/>
          </p:cNvSpPr>
          <p:nvPr>
            <p:ph type="ctrTitle"/>
          </p:nvPr>
        </p:nvSpPr>
        <p:spPr>
          <a:xfrm>
            <a:off x="796322" y="330336"/>
            <a:ext cx="6732237" cy="731109"/>
          </a:xfrm>
        </p:spPr>
        <p:txBody>
          <a:bodyPr/>
          <a:lstStyle/>
          <a:p>
            <a:r>
              <a:rPr lang="en-US"/>
              <a:t>Front-End</a:t>
            </a:r>
          </a:p>
        </p:txBody>
      </p:sp>
      <p:pic>
        <p:nvPicPr>
          <p:cNvPr id="4" name="Content Placeholder 3" descr="A screenshot of a computer&#10;&#10;AI-generated content may be incorrect.">
            <a:extLst>
              <a:ext uri="{FF2B5EF4-FFF2-40B4-BE49-F238E27FC236}">
                <a16:creationId xmlns:a16="http://schemas.microsoft.com/office/drawing/2014/main" id="{5F47201B-EB8F-B02A-804A-F24E218DD071}"/>
              </a:ext>
            </a:extLst>
          </p:cNvPr>
          <p:cNvPicPr>
            <a:picLocks noGrp="1" noChangeAspect="1"/>
          </p:cNvPicPr>
          <p:nvPr>
            <p:ph sz="quarter" idx="17"/>
          </p:nvPr>
        </p:nvPicPr>
        <p:blipFill>
          <a:blip r:embed="rId2"/>
          <a:stretch>
            <a:fillRect/>
          </a:stretch>
        </p:blipFill>
        <p:spPr>
          <a:xfrm>
            <a:off x="6343158" y="1330150"/>
            <a:ext cx="5851652" cy="3653836"/>
          </a:xfrm>
        </p:spPr>
      </p:pic>
      <p:sp>
        <p:nvSpPr>
          <p:cNvPr id="6" name="Slide Number Placeholder 5">
            <a:extLst>
              <a:ext uri="{FF2B5EF4-FFF2-40B4-BE49-F238E27FC236}">
                <a16:creationId xmlns:a16="http://schemas.microsoft.com/office/drawing/2014/main" id="{0FB477E6-DEDA-3E7F-EA75-B59A90ACF613}"/>
              </a:ext>
            </a:extLst>
          </p:cNvPr>
          <p:cNvSpPr>
            <a:spLocks noGrp="1"/>
          </p:cNvSpPr>
          <p:nvPr>
            <p:ph type="sldNum" sz="quarter" idx="4"/>
          </p:nvPr>
        </p:nvSpPr>
        <p:spPr/>
        <p:txBody>
          <a:bodyPr/>
          <a:lstStyle/>
          <a:p>
            <a:fld id="{3A98EE3D-8CD1-4C3F-BD1C-C98C9596463C}" type="slidenum">
              <a:rPr lang="en-US" smtClean="0"/>
              <a:pPr/>
              <a:t>95</a:t>
            </a:fld>
            <a:endParaRPr lang="en-US"/>
          </a:p>
        </p:txBody>
      </p:sp>
      <p:sp>
        <p:nvSpPr>
          <p:cNvPr id="8" name="Rectangle 7">
            <a:extLst>
              <a:ext uri="{FF2B5EF4-FFF2-40B4-BE49-F238E27FC236}">
                <a16:creationId xmlns:a16="http://schemas.microsoft.com/office/drawing/2014/main" id="{F9D07825-C14A-C7B8-32B8-A91469920DCA}"/>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grpSp>
        <p:nvGrpSpPr>
          <p:cNvPr id="12" name="Group 11">
            <a:extLst>
              <a:ext uri="{FF2B5EF4-FFF2-40B4-BE49-F238E27FC236}">
                <a16:creationId xmlns:a16="http://schemas.microsoft.com/office/drawing/2014/main" id="{DDF8809B-775D-3D79-BA17-C943495BD9DD}"/>
              </a:ext>
            </a:extLst>
          </p:cNvPr>
          <p:cNvGrpSpPr/>
          <p:nvPr/>
        </p:nvGrpSpPr>
        <p:grpSpPr>
          <a:xfrm>
            <a:off x="0" y="6139547"/>
            <a:ext cx="12322113" cy="936388"/>
            <a:chOff x="9978" y="4726959"/>
            <a:chExt cx="9493885" cy="570517"/>
          </a:xfrm>
        </p:grpSpPr>
        <p:pic>
          <p:nvPicPr>
            <p:cNvPr id="10" name="Picture 5">
              <a:extLst>
                <a:ext uri="{FF2B5EF4-FFF2-40B4-BE49-F238E27FC236}">
                  <a16:creationId xmlns:a16="http://schemas.microsoft.com/office/drawing/2014/main" id="{76ED96C6-F958-31C3-01F1-AB196D923D87}"/>
                </a:ext>
              </a:extLst>
            </p:cNvPr>
            <p:cNvPicPr>
              <a:picLocks noChangeAspect="1"/>
            </p:cNvPicPr>
            <p:nvPr/>
          </p:nvPicPr>
          <p:blipFill>
            <a:blip r:embed="rId3"/>
            <a:stretch>
              <a:fillRect/>
            </a:stretch>
          </p:blipFill>
          <p:spPr>
            <a:xfrm>
              <a:off x="9978" y="4726959"/>
              <a:ext cx="2825730" cy="437746"/>
            </a:xfrm>
            <a:prstGeom prst="rect">
              <a:avLst/>
            </a:prstGeom>
          </p:spPr>
        </p:pic>
        <p:sp>
          <p:nvSpPr>
            <p:cNvPr id="11" name="Date Placeholder 4">
              <a:extLst>
                <a:ext uri="{FF2B5EF4-FFF2-40B4-BE49-F238E27FC236}">
                  <a16:creationId xmlns:a16="http://schemas.microsoft.com/office/drawing/2014/main" id="{71F7AF15-582C-0884-CDF7-79691631FA1E}"/>
                </a:ext>
              </a:extLst>
            </p:cNvPr>
            <p:cNvSpPr txBox="1">
              <a:spLocks/>
            </p:cNvSpPr>
            <p:nvPr/>
          </p:nvSpPr>
          <p:spPr>
            <a:xfrm>
              <a:off x="8208463" y="4945051"/>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pic>
        <p:nvPicPr>
          <p:cNvPr id="5" name="Picture 4" descr="A screenshot of a computer&#10;&#10;AI-generated content may be incorrect.">
            <a:extLst>
              <a:ext uri="{FF2B5EF4-FFF2-40B4-BE49-F238E27FC236}">
                <a16:creationId xmlns:a16="http://schemas.microsoft.com/office/drawing/2014/main" id="{472428B6-8445-F3AD-26FF-5AADA089528C}"/>
              </a:ext>
            </a:extLst>
          </p:cNvPr>
          <p:cNvPicPr>
            <a:picLocks noChangeAspect="1"/>
          </p:cNvPicPr>
          <p:nvPr/>
        </p:nvPicPr>
        <p:blipFill>
          <a:blip r:embed="rId4"/>
          <a:stretch>
            <a:fillRect/>
          </a:stretch>
        </p:blipFill>
        <p:spPr>
          <a:xfrm>
            <a:off x="75259" y="1327739"/>
            <a:ext cx="6161854" cy="3656893"/>
          </a:xfrm>
          <a:prstGeom prst="rect">
            <a:avLst/>
          </a:prstGeom>
        </p:spPr>
      </p:pic>
    </p:spTree>
    <p:extLst>
      <p:ext uri="{BB962C8B-B14F-4D97-AF65-F5344CB8AC3E}">
        <p14:creationId xmlns:p14="http://schemas.microsoft.com/office/powerpoint/2010/main" val="37494958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78D7-48DB-F238-0A7A-25DABC309A75}"/>
              </a:ext>
            </a:extLst>
          </p:cNvPr>
          <p:cNvSpPr>
            <a:spLocks noGrp="1"/>
          </p:cNvSpPr>
          <p:nvPr>
            <p:ph type="ctrTitle"/>
          </p:nvPr>
        </p:nvSpPr>
        <p:spPr>
          <a:xfrm>
            <a:off x="824544" y="875077"/>
            <a:ext cx="6647571" cy="837260"/>
          </a:xfrm>
        </p:spPr>
        <p:txBody>
          <a:bodyPr/>
          <a:lstStyle/>
          <a:p>
            <a:r>
              <a:rPr lang="en-US" sz="3200" b="1">
                <a:latin typeface="Cambria"/>
                <a:ea typeface="Cambria"/>
              </a:rPr>
              <a:t>Functional Requirements</a:t>
            </a:r>
            <a:r>
              <a:rPr lang="en-US" sz="3200">
                <a:latin typeface="Cambria"/>
                <a:ea typeface="Cambria"/>
              </a:rPr>
              <a:t>:</a:t>
            </a:r>
          </a:p>
        </p:txBody>
      </p:sp>
      <p:sp>
        <p:nvSpPr>
          <p:cNvPr id="3" name="Content Placeholder 2">
            <a:extLst>
              <a:ext uri="{FF2B5EF4-FFF2-40B4-BE49-F238E27FC236}">
                <a16:creationId xmlns:a16="http://schemas.microsoft.com/office/drawing/2014/main" id="{916FB26D-9F50-478D-F909-4FEB7A54D8F8}"/>
              </a:ext>
            </a:extLst>
          </p:cNvPr>
          <p:cNvSpPr>
            <a:spLocks noGrp="1"/>
          </p:cNvSpPr>
          <p:nvPr>
            <p:ph sz="quarter" idx="17"/>
          </p:nvPr>
        </p:nvSpPr>
        <p:spPr>
          <a:xfrm>
            <a:off x="824544" y="1904003"/>
            <a:ext cx="10868142" cy="3221095"/>
          </a:xfrm>
        </p:spPr>
        <p:txBody>
          <a:bodyPr vert="horz" lIns="0" tIns="45720" rIns="0" bIns="45720" rtlCol="0" anchor="t">
            <a:normAutofit/>
          </a:bodyPr>
          <a:lstStyle/>
          <a:p>
            <a:pPr>
              <a:buFont typeface="Wingdings" panose="020F0502020204030204" pitchFamily="34" charset="0"/>
              <a:buChar char="Ø"/>
            </a:pPr>
            <a:r>
              <a:rPr lang="en-US" sz="1600">
                <a:ea typeface="+mn-lt"/>
                <a:cs typeface="+mn-lt"/>
              </a:rPr>
              <a:t>Collect data from network traffic and system logs.</a:t>
            </a:r>
            <a:endParaRPr lang="en-US" sz="1600"/>
          </a:p>
          <a:p>
            <a:pPr>
              <a:buFont typeface="Wingdings" panose="020F0502020204030204" pitchFamily="34" charset="0"/>
              <a:buChar char="Ø"/>
            </a:pPr>
            <a:r>
              <a:rPr lang="en-US" sz="1600">
                <a:ea typeface="+mn-lt"/>
                <a:cs typeface="+mn-lt"/>
              </a:rPr>
              <a:t>Use Random Forest and Neural Network models to classify threats.</a:t>
            </a:r>
          </a:p>
          <a:p>
            <a:pPr>
              <a:buFont typeface="Wingdings" panose="020F0502020204030204" pitchFamily="34" charset="0"/>
              <a:buChar char="Ø"/>
            </a:pPr>
            <a:r>
              <a:rPr lang="en-US" sz="1600">
                <a:ea typeface="+mn-lt"/>
                <a:cs typeface="+mn-lt"/>
              </a:rPr>
              <a:t>Continuously process data and update the threat status (Safe/Threat Detected).</a:t>
            </a:r>
            <a:endParaRPr lang="en-US">
              <a:ea typeface="+mn-lt"/>
              <a:cs typeface="+mn-lt"/>
            </a:endParaRPr>
          </a:p>
          <a:p>
            <a:pPr>
              <a:buFont typeface="Wingdings" panose="020F0502020204030204" pitchFamily="34" charset="0"/>
              <a:buChar char="Ø"/>
            </a:pPr>
            <a:r>
              <a:rPr lang="en-US" sz="1600">
                <a:ea typeface="+mn-lt"/>
                <a:cs typeface="+mn-lt"/>
              </a:rPr>
              <a:t>Show real-time updates and threat status on a dashboard.</a:t>
            </a:r>
            <a:endParaRPr lang="en-US">
              <a:ea typeface="+mn-lt"/>
              <a:cs typeface="+mn-lt"/>
            </a:endParaRPr>
          </a:p>
          <a:p>
            <a:pPr>
              <a:buFont typeface="Wingdings" panose="020F0502020204030204" pitchFamily="34" charset="0"/>
              <a:buChar char="Ø"/>
            </a:pPr>
            <a:r>
              <a:rPr lang="en-US" sz="1600">
                <a:ea typeface="+mn-lt"/>
                <a:cs typeface="+mn-lt"/>
              </a:rPr>
              <a:t>Evaluate the models for accuracy and performance.</a:t>
            </a:r>
            <a:endParaRPr lang="en-US">
              <a:ea typeface="+mn-lt"/>
              <a:cs typeface="+mn-lt"/>
            </a:endParaRPr>
          </a:p>
        </p:txBody>
      </p:sp>
      <p:sp>
        <p:nvSpPr>
          <p:cNvPr id="5" name="Footer Placeholder 4">
            <a:extLst>
              <a:ext uri="{FF2B5EF4-FFF2-40B4-BE49-F238E27FC236}">
                <a16:creationId xmlns:a16="http://schemas.microsoft.com/office/drawing/2014/main" id="{D7967BC8-2790-0800-DCFB-85A08D13F8DB}"/>
              </a:ext>
            </a:extLst>
          </p:cNvPr>
          <p:cNvSpPr>
            <a:spLocks noGrp="1"/>
          </p:cNvSpPr>
          <p:nvPr>
            <p:ph type="ftr" sz="quarter" idx="3"/>
          </p:nvPr>
        </p:nvSpPr>
        <p:spPr/>
        <p:txBody>
          <a:bodyPr/>
          <a:lstStyle/>
          <a:p>
            <a:r>
              <a:rPr lang="en-US"/>
              <a:t>Add footer here</a:t>
            </a:r>
          </a:p>
        </p:txBody>
      </p:sp>
      <p:sp>
        <p:nvSpPr>
          <p:cNvPr id="8" name="Footer Placeholder 4">
            <a:extLst>
              <a:ext uri="{FF2B5EF4-FFF2-40B4-BE49-F238E27FC236}">
                <a16:creationId xmlns:a16="http://schemas.microsoft.com/office/drawing/2014/main" id="{143D80F0-5650-8215-B882-2E16DD23FA0A}"/>
              </a:ext>
            </a:extLst>
          </p:cNvPr>
          <p:cNvSpPr txBox="1">
            <a:spLocks/>
          </p:cNvSpPr>
          <p:nvPr/>
        </p:nvSpPr>
        <p:spPr>
          <a:xfrm>
            <a:off x="976641" y="6443174"/>
            <a:ext cx="6637071" cy="365125"/>
          </a:xfrm>
          <a:prstGeom prst="rect">
            <a:avLst/>
          </a:prstGeom>
        </p:spPr>
        <p:txBody>
          <a:bodyPr/>
          <a:lstStyle>
            <a:defPPr>
              <a:defRPr lang="en-US"/>
            </a:defPPr>
            <a:lvl1pPr marL="0" algn="l" defTabSz="914400" rtl="0" eaLnBrk="1" latinLnBrk="0" hangingPunct="1">
              <a:defRPr sz="1100" b="0" i="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Add footer here</a:t>
            </a:r>
          </a:p>
        </p:txBody>
      </p:sp>
      <p:sp>
        <p:nvSpPr>
          <p:cNvPr id="10" name="Slide Number Placeholder 5">
            <a:extLst>
              <a:ext uri="{FF2B5EF4-FFF2-40B4-BE49-F238E27FC236}">
                <a16:creationId xmlns:a16="http://schemas.microsoft.com/office/drawing/2014/main" id="{58D6A53D-AAAD-B299-AAF6-A56378EB7501}"/>
              </a:ext>
            </a:extLst>
          </p:cNvPr>
          <p:cNvSpPr txBox="1">
            <a:spLocks/>
          </p:cNvSpPr>
          <p:nvPr/>
        </p:nvSpPr>
        <p:spPr>
          <a:xfrm>
            <a:off x="10920946" y="64431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96</a:t>
            </a:fld>
            <a:endParaRPr lang="en-US"/>
          </a:p>
        </p:txBody>
      </p:sp>
      <p:grpSp>
        <p:nvGrpSpPr>
          <p:cNvPr id="14" name="Group 13">
            <a:extLst>
              <a:ext uri="{FF2B5EF4-FFF2-40B4-BE49-F238E27FC236}">
                <a16:creationId xmlns:a16="http://schemas.microsoft.com/office/drawing/2014/main" id="{45DE6266-A3AC-4855-693D-F1C631552680}"/>
              </a:ext>
            </a:extLst>
          </p:cNvPr>
          <p:cNvGrpSpPr/>
          <p:nvPr/>
        </p:nvGrpSpPr>
        <p:grpSpPr>
          <a:xfrm>
            <a:off x="0" y="6139540"/>
            <a:ext cx="12564288" cy="1011775"/>
            <a:chOff x="9978" y="4726959"/>
            <a:chExt cx="9348746" cy="616449"/>
          </a:xfrm>
        </p:grpSpPr>
        <p:pic>
          <p:nvPicPr>
            <p:cNvPr id="12" name="Picture 5">
              <a:extLst>
                <a:ext uri="{FF2B5EF4-FFF2-40B4-BE49-F238E27FC236}">
                  <a16:creationId xmlns:a16="http://schemas.microsoft.com/office/drawing/2014/main" id="{3B7B75F0-A008-21AE-D97D-0E07CF46D3E2}"/>
                </a:ext>
              </a:extLst>
            </p:cNvPr>
            <p:cNvPicPr>
              <a:picLocks noChangeAspect="1"/>
            </p:cNvPicPr>
            <p:nvPr/>
          </p:nvPicPr>
          <p:blipFill>
            <a:blip r:embed="rId3"/>
            <a:stretch>
              <a:fillRect/>
            </a:stretch>
          </p:blipFill>
          <p:spPr>
            <a:xfrm>
              <a:off x="9978" y="4726959"/>
              <a:ext cx="2825730" cy="437746"/>
            </a:xfrm>
            <a:prstGeom prst="rect">
              <a:avLst/>
            </a:prstGeom>
          </p:spPr>
        </p:pic>
        <p:sp>
          <p:nvSpPr>
            <p:cNvPr id="13" name="Date Placeholder 4">
              <a:extLst>
                <a:ext uri="{FF2B5EF4-FFF2-40B4-BE49-F238E27FC236}">
                  <a16:creationId xmlns:a16="http://schemas.microsoft.com/office/drawing/2014/main" id="{B618FC51-4061-8D35-638B-8B7BF7E8775A}"/>
                </a:ext>
              </a:extLst>
            </p:cNvPr>
            <p:cNvSpPr txBox="1">
              <a:spLocks/>
            </p:cNvSpPr>
            <p:nvPr/>
          </p:nvSpPr>
          <p:spPr>
            <a:xfrm>
              <a:off x="8063324" y="4990983"/>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alt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04/12/2024</a:t>
              </a:r>
            </a:p>
          </p:txBody>
        </p:sp>
      </p:grpSp>
      <p:sp>
        <p:nvSpPr>
          <p:cNvPr id="16" name="Rectangle 15">
            <a:extLst>
              <a:ext uri="{FF2B5EF4-FFF2-40B4-BE49-F238E27FC236}">
                <a16:creationId xmlns:a16="http://schemas.microsoft.com/office/drawing/2014/main" id="{6F7311B9-8F9B-A15F-510E-85FCF17C1D7D}"/>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3251651883"/>
      </p:ext>
    </p:extLst>
  </p:cSld>
  <p:clrMapOvr>
    <a:masterClrMapping/>
  </p:clrMapOvr>
  <p:extLst>
    <p:ext uri="{6950BFC3-D8DA-4A85-94F7-54DA5524770B}">
      <p188:commentRel xmlns:p188="http://schemas.microsoft.com/office/powerpoint/2018/8/main" r:id="rId2"/>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989E-8240-06D6-6C75-CDB67669A10B}"/>
              </a:ext>
            </a:extLst>
          </p:cNvPr>
          <p:cNvSpPr>
            <a:spLocks noGrp="1"/>
          </p:cNvSpPr>
          <p:nvPr>
            <p:ph type="ctrTitle"/>
          </p:nvPr>
        </p:nvSpPr>
        <p:spPr/>
        <p:txBody>
          <a:bodyPr/>
          <a:lstStyle/>
          <a:p>
            <a:r>
              <a:rPr lang="en-US" sz="3200" b="1">
                <a:latin typeface="Cambria"/>
                <a:ea typeface="Cambria"/>
              </a:rPr>
              <a:t>Non-Functional Requirements</a:t>
            </a:r>
            <a:r>
              <a:rPr lang="en-US" sz="3200">
                <a:latin typeface="Cambria"/>
                <a:ea typeface="Cambria"/>
              </a:rPr>
              <a:t>:</a:t>
            </a:r>
          </a:p>
        </p:txBody>
      </p:sp>
      <p:sp>
        <p:nvSpPr>
          <p:cNvPr id="3" name="Content Placeholder 2">
            <a:extLst>
              <a:ext uri="{FF2B5EF4-FFF2-40B4-BE49-F238E27FC236}">
                <a16:creationId xmlns:a16="http://schemas.microsoft.com/office/drawing/2014/main" id="{52D37F16-29E5-B180-289E-02C0A6BAE8F7}"/>
              </a:ext>
            </a:extLst>
          </p:cNvPr>
          <p:cNvSpPr>
            <a:spLocks noGrp="1"/>
          </p:cNvSpPr>
          <p:nvPr>
            <p:ph sz="quarter" idx="17"/>
          </p:nvPr>
        </p:nvSpPr>
        <p:spPr>
          <a:xfrm>
            <a:off x="796322" y="2035705"/>
            <a:ext cx="10171994" cy="2628430"/>
          </a:xfrm>
        </p:spPr>
        <p:txBody>
          <a:bodyPr vert="horz" lIns="0" tIns="45720" rIns="0" bIns="45720" rtlCol="0" anchor="t">
            <a:noAutofit/>
          </a:bodyPr>
          <a:lstStyle/>
          <a:p>
            <a:pPr>
              <a:buFont typeface="Wingdings" panose="020F0502020204030204" pitchFamily="34" charset="0"/>
              <a:buChar char="Ø"/>
            </a:pPr>
            <a:r>
              <a:rPr lang="en-US" sz="1600">
                <a:ea typeface="+mn-lt"/>
                <a:cs typeface="+mn-lt"/>
              </a:rPr>
              <a:t>Fast data processing, able to handle large data amounts.</a:t>
            </a:r>
            <a:endParaRPr lang="en-US"/>
          </a:p>
          <a:p>
            <a:pPr>
              <a:buFont typeface="Wingdings" panose="020F0502020204030204" pitchFamily="34" charset="0"/>
              <a:buChar char="Ø"/>
            </a:pPr>
            <a:r>
              <a:rPr lang="en-US" sz="1600">
                <a:ea typeface="+mn-lt"/>
                <a:cs typeface="+mn-lt"/>
              </a:rPr>
              <a:t>Support for multiple devices and large datasets.</a:t>
            </a:r>
            <a:endParaRPr lang="en-US">
              <a:ea typeface="+mn-lt"/>
              <a:cs typeface="+mn-lt"/>
            </a:endParaRPr>
          </a:p>
          <a:p>
            <a:pPr>
              <a:buFont typeface="Wingdings" panose="020F0502020204030204" pitchFamily="34" charset="0"/>
              <a:buChar char="Ø"/>
            </a:pPr>
            <a:r>
              <a:rPr lang="en-US" sz="1600">
                <a:ea typeface="+mn-lt"/>
                <a:cs typeface="+mn-lt"/>
              </a:rPr>
              <a:t>System should run 24/7 with minimal downtime.</a:t>
            </a:r>
            <a:endParaRPr lang="en-US">
              <a:ea typeface="+mn-lt"/>
              <a:cs typeface="+mn-lt"/>
            </a:endParaRPr>
          </a:p>
          <a:p>
            <a:pPr>
              <a:buFont typeface="Wingdings" panose="020F0502020204030204" pitchFamily="34" charset="0"/>
              <a:buChar char="Ø"/>
            </a:pPr>
            <a:r>
              <a:rPr lang="en-US" sz="1600">
                <a:ea typeface="+mn-lt"/>
                <a:cs typeface="+mn-lt"/>
              </a:rPr>
              <a:t>Easy-to-use and responsive UI.</a:t>
            </a:r>
            <a:endParaRPr lang="en-US">
              <a:ea typeface="+mn-lt"/>
              <a:cs typeface="+mn-lt"/>
            </a:endParaRPr>
          </a:p>
          <a:p>
            <a:pPr>
              <a:buFont typeface="Wingdings" panose="020F0502020204030204" pitchFamily="34" charset="0"/>
              <a:buChar char="Ø"/>
            </a:pPr>
            <a:r>
              <a:rPr lang="en-US" sz="1600">
                <a:ea typeface="+mn-lt"/>
                <a:cs typeface="+mn-lt"/>
              </a:rPr>
              <a:t>Ensure security and limit unauthorized access.</a:t>
            </a:r>
            <a:endParaRPr lang="en-US">
              <a:ea typeface="+mn-lt"/>
              <a:cs typeface="+mn-lt"/>
            </a:endParaRPr>
          </a:p>
          <a:p>
            <a:pPr marL="285750" indent="-285750">
              <a:buFont typeface="Wingdings" panose="020F0502020204030204" pitchFamily="34" charset="0"/>
              <a:buChar char="Ø"/>
            </a:pPr>
            <a:endParaRPr lang="en-US" sz="1600"/>
          </a:p>
          <a:p>
            <a:pPr>
              <a:buFont typeface="Wingdings" panose="020F0502020204030204" pitchFamily="34" charset="0"/>
              <a:buChar char="Ø"/>
            </a:pPr>
            <a:endParaRPr lang="en-US"/>
          </a:p>
        </p:txBody>
      </p:sp>
      <p:sp>
        <p:nvSpPr>
          <p:cNvPr id="5" name="Footer Placeholder 4">
            <a:extLst>
              <a:ext uri="{FF2B5EF4-FFF2-40B4-BE49-F238E27FC236}">
                <a16:creationId xmlns:a16="http://schemas.microsoft.com/office/drawing/2014/main" id="{0F953F80-5401-3222-60F8-113D7AD3BF30}"/>
              </a:ext>
            </a:extLst>
          </p:cNvPr>
          <p:cNvSpPr>
            <a:spLocks noGrp="1"/>
          </p:cNvSpPr>
          <p:nvPr>
            <p:ph type="ftr" sz="quarter" idx="3"/>
          </p:nvPr>
        </p:nvSpPr>
        <p:spPr/>
        <p:txBody>
          <a:bodyPr/>
          <a:lstStyle/>
          <a:p>
            <a:r>
              <a:rPr lang="en-US"/>
              <a:t>Add footer here</a:t>
            </a:r>
          </a:p>
        </p:txBody>
      </p:sp>
      <p:sp>
        <p:nvSpPr>
          <p:cNvPr id="8" name="Footer Placeholder 4">
            <a:extLst>
              <a:ext uri="{FF2B5EF4-FFF2-40B4-BE49-F238E27FC236}">
                <a16:creationId xmlns:a16="http://schemas.microsoft.com/office/drawing/2014/main" id="{98571773-578F-F63C-4C10-871D5A7BE6BD}"/>
              </a:ext>
            </a:extLst>
          </p:cNvPr>
          <p:cNvSpPr txBox="1">
            <a:spLocks/>
          </p:cNvSpPr>
          <p:nvPr/>
        </p:nvSpPr>
        <p:spPr>
          <a:xfrm>
            <a:off x="976641" y="6443174"/>
            <a:ext cx="6637071" cy="365125"/>
          </a:xfrm>
          <a:prstGeom prst="rect">
            <a:avLst/>
          </a:prstGeom>
        </p:spPr>
        <p:txBody>
          <a:bodyPr/>
          <a:lstStyle>
            <a:defPPr>
              <a:defRPr lang="en-US"/>
            </a:defPPr>
            <a:lvl1pPr marL="0" algn="l" defTabSz="914400" rtl="0" eaLnBrk="1" latinLnBrk="0" hangingPunct="1">
              <a:defRPr sz="1100" b="0" i="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Add footer here</a:t>
            </a:r>
          </a:p>
        </p:txBody>
      </p:sp>
      <p:sp>
        <p:nvSpPr>
          <p:cNvPr id="10" name="Slide Number Placeholder 5">
            <a:extLst>
              <a:ext uri="{FF2B5EF4-FFF2-40B4-BE49-F238E27FC236}">
                <a16:creationId xmlns:a16="http://schemas.microsoft.com/office/drawing/2014/main" id="{2CA2BF79-FF03-8A07-6CCB-27B497CC1CD1}"/>
              </a:ext>
            </a:extLst>
          </p:cNvPr>
          <p:cNvSpPr txBox="1">
            <a:spLocks/>
          </p:cNvSpPr>
          <p:nvPr/>
        </p:nvSpPr>
        <p:spPr>
          <a:xfrm>
            <a:off x="10920946" y="6443174"/>
            <a:ext cx="617912" cy="365125"/>
          </a:xfrm>
          <a:prstGeom prst="rect">
            <a:avLst/>
          </a:prstGeom>
        </p:spPr>
        <p:txBody>
          <a:bodyPr/>
          <a:lstStyle>
            <a:defPPr>
              <a:defRPr lang="en-US"/>
            </a:defPPr>
            <a:lvl1pPr marL="0" algn="r" defTabSz="914400" rtl="0" eaLnBrk="1" latinLnBrk="0" hangingPunct="1">
              <a:defRPr sz="1100" b="0" i="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98EE3D-8CD1-4C3F-BD1C-C98C9596463C}" type="slidenum">
              <a:rPr lang="en-US" smtClean="0"/>
              <a:pPr/>
              <a:t>97</a:t>
            </a:fld>
            <a:endParaRPr lang="en-US"/>
          </a:p>
        </p:txBody>
      </p:sp>
      <p:grpSp>
        <p:nvGrpSpPr>
          <p:cNvPr id="14" name="Group 13">
            <a:extLst>
              <a:ext uri="{FF2B5EF4-FFF2-40B4-BE49-F238E27FC236}">
                <a16:creationId xmlns:a16="http://schemas.microsoft.com/office/drawing/2014/main" id="{05D3ACA9-242A-10F1-D320-9C7B71B6FFB8}"/>
              </a:ext>
            </a:extLst>
          </p:cNvPr>
          <p:cNvGrpSpPr/>
          <p:nvPr/>
        </p:nvGrpSpPr>
        <p:grpSpPr>
          <a:xfrm>
            <a:off x="0" y="6139549"/>
            <a:ext cx="11943399" cy="870664"/>
            <a:chOff x="9978" y="4726959"/>
            <a:chExt cx="8886760" cy="530473"/>
          </a:xfrm>
        </p:grpSpPr>
        <p:pic>
          <p:nvPicPr>
            <p:cNvPr id="12" name="Picture 5">
              <a:extLst>
                <a:ext uri="{FF2B5EF4-FFF2-40B4-BE49-F238E27FC236}">
                  <a16:creationId xmlns:a16="http://schemas.microsoft.com/office/drawing/2014/main" id="{4FE88F4B-ABA8-5E9C-1E09-79BBF7B23488}"/>
                </a:ext>
              </a:extLst>
            </p:cNvPr>
            <p:cNvPicPr>
              <a:picLocks noChangeAspect="1"/>
            </p:cNvPicPr>
            <p:nvPr/>
          </p:nvPicPr>
          <p:blipFill>
            <a:blip r:embed="rId2"/>
            <a:stretch>
              <a:fillRect/>
            </a:stretch>
          </p:blipFill>
          <p:spPr>
            <a:xfrm>
              <a:off x="9978" y="4726959"/>
              <a:ext cx="2825730" cy="437746"/>
            </a:xfrm>
            <a:prstGeom prst="rect">
              <a:avLst/>
            </a:prstGeom>
          </p:spPr>
        </p:pic>
        <p:sp>
          <p:nvSpPr>
            <p:cNvPr id="13" name="Date Placeholder 4">
              <a:extLst>
                <a:ext uri="{FF2B5EF4-FFF2-40B4-BE49-F238E27FC236}">
                  <a16:creationId xmlns:a16="http://schemas.microsoft.com/office/drawing/2014/main" id="{8B65D667-5183-E0A4-C955-0941282DBB30}"/>
                </a:ext>
              </a:extLst>
            </p:cNvPr>
            <p:cNvSpPr txBox="1">
              <a:spLocks/>
            </p:cNvSpPr>
            <p:nvPr/>
          </p:nvSpPr>
          <p:spPr>
            <a:xfrm>
              <a:off x="7601338" y="4905007"/>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16" name="Rectangle 15">
            <a:extLst>
              <a:ext uri="{FF2B5EF4-FFF2-40B4-BE49-F238E27FC236}">
                <a16:creationId xmlns:a16="http://schemas.microsoft.com/office/drawing/2014/main" id="{69C29EDF-1FA4-EE5D-E066-ABF873531916}"/>
              </a:ext>
            </a:extLst>
          </p:cNvPr>
          <p:cNvSpPr/>
          <p:nvPr/>
        </p:nvSpPr>
        <p:spPr>
          <a:xfrm>
            <a:off x="4142369" y="643309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4190979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A3F7A-9FE8-3B73-408C-D905B2E9A00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07001D2-D198-E550-338F-F5665EC8659C}"/>
              </a:ext>
            </a:extLst>
          </p:cNvPr>
          <p:cNvSpPr>
            <a:spLocks noGrp="1"/>
          </p:cNvSpPr>
          <p:nvPr>
            <p:ph type="ctrTitle"/>
          </p:nvPr>
        </p:nvSpPr>
        <p:spPr>
          <a:xfrm>
            <a:off x="498567" y="460637"/>
            <a:ext cx="6759615" cy="900304"/>
          </a:xfrm>
        </p:spPr>
        <p:txBody>
          <a:bodyPr>
            <a:normAutofit fontScale="90000"/>
          </a:bodyPr>
          <a:lstStyle/>
          <a:p>
            <a:r>
              <a:rPr lang="en-US" sz="4000" b="1">
                <a:latin typeface="Aptos"/>
                <a:cs typeface="Times New Roman" panose="02020603050405020304" pitchFamily="18" charset="0"/>
              </a:rPr>
              <a:t>Tools and Technologies</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BAB0FCDF-D455-237C-4841-E92315F40270}"/>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3F08DABB-4949-FF0C-E319-92BE9E1387FD}"/>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E1E13317-D8B3-390B-A993-945A899D3EE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D834AB11-94C4-AE75-C631-55347DE17B7B}"/>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98</a:t>
            </a:fld>
            <a:endParaRPr lang="en-US"/>
          </a:p>
        </p:txBody>
      </p:sp>
      <p:grpSp>
        <p:nvGrpSpPr>
          <p:cNvPr id="10" name="Group 9">
            <a:extLst>
              <a:ext uri="{FF2B5EF4-FFF2-40B4-BE49-F238E27FC236}">
                <a16:creationId xmlns:a16="http://schemas.microsoft.com/office/drawing/2014/main" id="{D59FC729-5290-93CE-3E24-D39719EEECE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C38D281A-2835-F0A2-DDFD-18AD02F21F32}"/>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3A8D70DB-E4AD-0754-8540-63168A72F815}"/>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sp>
        <p:nvSpPr>
          <p:cNvPr id="7" name="TextBox 6">
            <a:extLst>
              <a:ext uri="{FF2B5EF4-FFF2-40B4-BE49-F238E27FC236}">
                <a16:creationId xmlns:a16="http://schemas.microsoft.com/office/drawing/2014/main" id="{F3D07927-DC87-C3BF-E2E7-75A7193E252B}"/>
              </a:ext>
            </a:extLst>
          </p:cNvPr>
          <p:cNvSpPr txBox="1"/>
          <p:nvPr/>
        </p:nvSpPr>
        <p:spPr>
          <a:xfrm>
            <a:off x="4373880" y="1122680"/>
            <a:ext cx="3340100" cy="71404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latin typeface="Times New Roman"/>
                <a:cs typeface="Times New Roman"/>
              </a:rPr>
              <a:t>Technologies</a:t>
            </a:r>
          </a:p>
          <a:p>
            <a:pPr marL="342900" indent="-342900">
              <a:buFont typeface="Arial"/>
              <a:buChar char="•"/>
            </a:pPr>
            <a:r>
              <a:rPr lang="en-US" sz="2000">
                <a:latin typeface="Times New Roman"/>
                <a:cs typeface="Times New Roman"/>
              </a:rPr>
              <a:t>PyCharm</a:t>
            </a:r>
          </a:p>
          <a:p>
            <a:pPr marL="342900" indent="-342900">
              <a:buFont typeface="Arial"/>
              <a:buChar char="•"/>
            </a:pPr>
            <a:r>
              <a:rPr lang="en-US" sz="2000">
                <a:latin typeface="Times New Roman"/>
                <a:cs typeface="Times New Roman"/>
              </a:rPr>
              <a:t>Tensor Flow</a:t>
            </a:r>
          </a:p>
          <a:p>
            <a:pPr marL="342900" indent="-342900">
              <a:buFont typeface="Arial"/>
              <a:buChar char="•"/>
            </a:pPr>
            <a:r>
              <a:rPr lang="en-US" sz="2000">
                <a:latin typeface="Times New Roman"/>
                <a:ea typeface="Cambria"/>
                <a:cs typeface="Times New Roman"/>
              </a:rPr>
              <a:t>Scikit-learn</a:t>
            </a:r>
            <a:endParaRPr lang="en-US" sz="2000">
              <a:latin typeface="Times New Roman"/>
              <a:cs typeface="Times New Roman"/>
            </a:endParaRPr>
          </a:p>
          <a:p>
            <a:pPr marL="342900" indent="-342900">
              <a:buFont typeface="Arial"/>
              <a:buChar char="•"/>
            </a:pPr>
            <a:r>
              <a:rPr lang="en-US" sz="2000" err="1">
                <a:latin typeface="Times New Roman"/>
                <a:ea typeface="Cambria"/>
                <a:cs typeface="Times New Roman"/>
              </a:rPr>
              <a:t>SocketIO</a:t>
            </a:r>
            <a:endParaRPr lang="en-US" sz="2000">
              <a:latin typeface="Times New Roman"/>
              <a:ea typeface="Cambria"/>
              <a:cs typeface="Times New Roman"/>
            </a:endParaRPr>
          </a:p>
          <a:p>
            <a:pPr marL="342900" indent="-342900">
              <a:buFont typeface="Arial"/>
              <a:buChar char="•"/>
            </a:pPr>
            <a:r>
              <a:rPr lang="en-US" sz="2000">
                <a:latin typeface="Times New Roman"/>
                <a:ea typeface="Cambria"/>
                <a:cs typeface="Times New Roman"/>
              </a:rPr>
              <a:t>Flask</a:t>
            </a:r>
          </a:p>
          <a:p>
            <a:endParaRPr lang="en-US" sz="2000">
              <a:latin typeface="Times New Roman"/>
              <a:ea typeface="Cambria"/>
              <a:cs typeface="Times New Roman"/>
            </a:endParaRPr>
          </a:p>
          <a:p>
            <a:r>
              <a:rPr lang="en-US" sz="2000" b="1">
                <a:latin typeface="Times New Roman"/>
                <a:ea typeface="Cambria"/>
                <a:cs typeface="Times New Roman"/>
              </a:rPr>
              <a:t>Tools</a:t>
            </a:r>
          </a:p>
          <a:p>
            <a:pPr marL="342900" indent="-342900">
              <a:buFont typeface="Arial"/>
              <a:buChar char="•"/>
            </a:pPr>
            <a:r>
              <a:rPr lang="en-US" sz="2000">
                <a:latin typeface="Cambria"/>
                <a:ea typeface="Cambria"/>
                <a:cs typeface="Times New Roman"/>
              </a:rPr>
              <a:t>Kaggle</a:t>
            </a:r>
          </a:p>
          <a:p>
            <a:pPr marL="342900" indent="-342900">
              <a:buFont typeface="Arial"/>
              <a:buChar char="•"/>
            </a:pPr>
            <a:r>
              <a:rPr lang="en-US" sz="2000">
                <a:latin typeface="Cambria"/>
                <a:ea typeface="Cambria"/>
                <a:cs typeface="Times New Roman"/>
              </a:rPr>
              <a:t>Python</a:t>
            </a:r>
          </a:p>
          <a:p>
            <a:pPr marL="342900" indent="-342900">
              <a:buFont typeface="Arial"/>
              <a:buChar char="•"/>
            </a:pPr>
            <a:r>
              <a:rPr lang="en-US" sz="2000" err="1">
                <a:latin typeface="Cambria"/>
                <a:ea typeface="Cambria"/>
                <a:cs typeface="Times New Roman"/>
              </a:rPr>
              <a:t>Scapy</a:t>
            </a:r>
            <a:endParaRPr lang="en-US" sz="2000">
              <a:latin typeface="Cambria"/>
              <a:ea typeface="Cambria"/>
              <a:cs typeface="Times New Roman"/>
            </a:endParaRPr>
          </a:p>
          <a:p>
            <a:pPr marL="342900" indent="-342900">
              <a:buFont typeface="Arial"/>
              <a:buChar char="•"/>
            </a:pPr>
            <a:r>
              <a:rPr lang="en-US" sz="2000">
                <a:latin typeface="Cambria"/>
                <a:ea typeface="Cambria"/>
                <a:cs typeface="Times New Roman"/>
              </a:rPr>
              <a:t>Pandas</a:t>
            </a:r>
          </a:p>
          <a:p>
            <a:pPr marL="342900" indent="-342900">
              <a:buFont typeface="Arial"/>
              <a:buChar char="•"/>
            </a:pPr>
            <a:r>
              <a:rPr lang="en-US" sz="2000">
                <a:latin typeface="Cambria"/>
                <a:ea typeface="Cambria"/>
                <a:cs typeface="Times New Roman"/>
              </a:rPr>
              <a:t>NumPy</a:t>
            </a:r>
          </a:p>
          <a:p>
            <a:pPr marL="342900" indent="-342900">
              <a:buFont typeface="Arial"/>
              <a:buChar char="•"/>
            </a:pPr>
            <a:r>
              <a:rPr lang="en-US" sz="2000" err="1">
                <a:latin typeface="Cambria"/>
                <a:ea typeface="+mn-lt"/>
                <a:cs typeface="+mn-lt"/>
              </a:rPr>
              <a:t>Joblib</a:t>
            </a:r>
            <a:endParaRPr lang="en-US" sz="2000">
              <a:latin typeface="Cambria"/>
              <a:ea typeface="Cambria"/>
              <a:cs typeface="Times New Roman"/>
            </a:endParaRPr>
          </a:p>
          <a:p>
            <a:pPr marL="342900" indent="-342900">
              <a:buFont typeface="Arial"/>
              <a:buChar char="•"/>
            </a:pPr>
            <a:r>
              <a:rPr lang="en-US" sz="2000">
                <a:latin typeface="Cambria"/>
                <a:ea typeface="+mn-lt"/>
                <a:cs typeface="+mn-lt"/>
              </a:rPr>
              <a:t>Matplotlib</a:t>
            </a:r>
            <a:endParaRPr lang="en-US" sz="2000">
              <a:latin typeface="Cambria"/>
              <a:ea typeface="Cambria"/>
              <a:cs typeface="Times New Roman"/>
            </a:endParaRPr>
          </a:p>
          <a:p>
            <a:pPr marL="342900" indent="-342900">
              <a:buFont typeface="Arial"/>
              <a:buChar char="•"/>
            </a:pPr>
            <a:endParaRPr lang="en-US">
              <a:latin typeface="Century Gothic"/>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a:latin typeface="Cambria"/>
              <a:ea typeface="Cambria"/>
              <a:cs typeface="Times New Roman"/>
            </a:endParaRPr>
          </a:p>
          <a:p>
            <a:pPr marL="342900" indent="-342900">
              <a:buFont typeface="Arial"/>
              <a:buChar char="•"/>
            </a:pPr>
            <a:endParaRPr lang="en-US" sz="2000" b="1">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ea typeface="Cambria"/>
              <a:cs typeface="Times New Roman"/>
            </a:endParaRPr>
          </a:p>
          <a:p>
            <a:pPr marL="342900" indent="-342900">
              <a:buFont typeface="Arial"/>
              <a:buChar char="•"/>
            </a:pPr>
            <a:endParaRPr lang="en-US" sz="2000">
              <a:latin typeface="Times New Roman"/>
              <a:cs typeface="Times New Roman"/>
            </a:endParaRPr>
          </a:p>
          <a:p>
            <a:pPr marL="342900" indent="-342900">
              <a:buFont typeface="Arial"/>
              <a:buChar char="•"/>
            </a:pPr>
            <a:endParaRPr lang="en-US" sz="2000">
              <a:latin typeface="Times New Roman"/>
              <a:cs typeface="Times New Roman"/>
            </a:endParaRPr>
          </a:p>
        </p:txBody>
      </p:sp>
      <p:pic>
        <p:nvPicPr>
          <p:cNvPr id="11" name="Picture 10" descr="A blue and yellow snake logo&#10;&#10;AI-generated content may be incorrect.">
            <a:extLst>
              <a:ext uri="{FF2B5EF4-FFF2-40B4-BE49-F238E27FC236}">
                <a16:creationId xmlns:a16="http://schemas.microsoft.com/office/drawing/2014/main" id="{8928C05D-E43F-2BCC-5A85-3F34919A767F}"/>
              </a:ext>
            </a:extLst>
          </p:cNvPr>
          <p:cNvPicPr>
            <a:picLocks noChangeAspect="1"/>
          </p:cNvPicPr>
          <p:nvPr/>
        </p:nvPicPr>
        <p:blipFill>
          <a:blip r:embed="rId6"/>
          <a:stretch>
            <a:fillRect/>
          </a:stretch>
        </p:blipFill>
        <p:spPr>
          <a:xfrm>
            <a:off x="1348740" y="1133158"/>
            <a:ext cx="1803400" cy="1848485"/>
          </a:xfrm>
          <a:prstGeom prst="rect">
            <a:avLst/>
          </a:prstGeom>
        </p:spPr>
      </p:pic>
      <p:pic>
        <p:nvPicPr>
          <p:cNvPr id="14" name="Picture 13" descr="A black square with white letters and a blue border&#10;&#10;AI-generated content may be incorrect.">
            <a:extLst>
              <a:ext uri="{FF2B5EF4-FFF2-40B4-BE49-F238E27FC236}">
                <a16:creationId xmlns:a16="http://schemas.microsoft.com/office/drawing/2014/main" id="{56F665EB-659E-1555-CF7B-ADF6B2F9177A}"/>
              </a:ext>
            </a:extLst>
          </p:cNvPr>
          <p:cNvPicPr>
            <a:picLocks noChangeAspect="1"/>
          </p:cNvPicPr>
          <p:nvPr/>
        </p:nvPicPr>
        <p:blipFill>
          <a:blip r:embed="rId7"/>
          <a:stretch>
            <a:fillRect/>
          </a:stretch>
        </p:blipFill>
        <p:spPr>
          <a:xfrm>
            <a:off x="7442200" y="543243"/>
            <a:ext cx="2377440" cy="2337435"/>
          </a:xfrm>
          <a:prstGeom prst="rect">
            <a:avLst/>
          </a:prstGeom>
        </p:spPr>
      </p:pic>
      <p:pic>
        <p:nvPicPr>
          <p:cNvPr id="15" name="Picture 14">
            <a:extLst>
              <a:ext uri="{FF2B5EF4-FFF2-40B4-BE49-F238E27FC236}">
                <a16:creationId xmlns:a16="http://schemas.microsoft.com/office/drawing/2014/main" id="{888897A1-531B-5711-AC93-347D1DC43C8D}"/>
              </a:ext>
            </a:extLst>
          </p:cNvPr>
          <p:cNvPicPr>
            <a:picLocks noChangeAspect="1"/>
          </p:cNvPicPr>
          <p:nvPr/>
        </p:nvPicPr>
        <p:blipFill>
          <a:blip r:embed="rId8"/>
          <a:stretch>
            <a:fillRect/>
          </a:stretch>
        </p:blipFill>
        <p:spPr>
          <a:xfrm>
            <a:off x="502285" y="3909378"/>
            <a:ext cx="3252470" cy="1741805"/>
          </a:xfrm>
          <a:prstGeom prst="rect">
            <a:avLst/>
          </a:prstGeom>
        </p:spPr>
      </p:pic>
      <p:pic>
        <p:nvPicPr>
          <p:cNvPr id="4" name="Picture 3" descr="What’s new in SocketIO 4?">
            <a:extLst>
              <a:ext uri="{FF2B5EF4-FFF2-40B4-BE49-F238E27FC236}">
                <a16:creationId xmlns:a16="http://schemas.microsoft.com/office/drawing/2014/main" id="{1D45051D-411F-E376-EA86-DE3BE6521C71}"/>
              </a:ext>
            </a:extLst>
          </p:cNvPr>
          <p:cNvPicPr>
            <a:picLocks noChangeAspect="1"/>
          </p:cNvPicPr>
          <p:nvPr/>
        </p:nvPicPr>
        <p:blipFill>
          <a:blip r:embed="rId9"/>
          <a:stretch>
            <a:fillRect/>
          </a:stretch>
        </p:blipFill>
        <p:spPr>
          <a:xfrm>
            <a:off x="8327437" y="3829491"/>
            <a:ext cx="2978383" cy="1325091"/>
          </a:xfrm>
          <a:prstGeom prst="rect">
            <a:avLst/>
          </a:prstGeom>
        </p:spPr>
      </p:pic>
      <p:sp>
        <p:nvSpPr>
          <p:cNvPr id="3" name="Rectangle 2">
            <a:extLst>
              <a:ext uri="{FF2B5EF4-FFF2-40B4-BE49-F238E27FC236}">
                <a16:creationId xmlns:a16="http://schemas.microsoft.com/office/drawing/2014/main" id="{9985525A-B89F-C985-5EA6-05B700137E77}"/>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174643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5E2A-4009-935A-6EC3-54D6C165FEB5}"/>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387308E-8CA0-DB5A-E8D7-D606171933D6}"/>
              </a:ext>
            </a:extLst>
          </p:cNvPr>
          <p:cNvSpPr>
            <a:spLocks noGrp="1"/>
          </p:cNvSpPr>
          <p:nvPr>
            <p:ph type="ctrTitle"/>
          </p:nvPr>
        </p:nvSpPr>
        <p:spPr>
          <a:xfrm>
            <a:off x="498567" y="460637"/>
            <a:ext cx="6759615" cy="900304"/>
          </a:xfrm>
        </p:spPr>
        <p:txBody>
          <a:bodyPr>
            <a:normAutofit fontScale="90000"/>
          </a:bodyPr>
          <a:lstStyle/>
          <a:p>
            <a:r>
              <a:rPr lang="en-US" b="1">
                <a:latin typeface="Aptos"/>
                <a:cs typeface="Times New Roman"/>
              </a:rPr>
              <a:t>Commercialization</a:t>
            </a:r>
            <a:br>
              <a:rPr lang="en-US" sz="3600">
                <a:cs typeface="Times New Roman" panose="02020603050405020304" pitchFamily="18" charset="0"/>
              </a:rPr>
            </a:br>
            <a:endParaRPr lang="en-US"/>
          </a:p>
        </p:txBody>
      </p:sp>
      <p:sp>
        <p:nvSpPr>
          <p:cNvPr id="24" name="Text Placeholder 23">
            <a:extLst>
              <a:ext uri="{FF2B5EF4-FFF2-40B4-BE49-F238E27FC236}">
                <a16:creationId xmlns:a16="http://schemas.microsoft.com/office/drawing/2014/main" id="{92B25B43-DF73-6B95-77BC-CE1E4001777F}"/>
              </a:ext>
            </a:extLst>
          </p:cNvPr>
          <p:cNvSpPr>
            <a:spLocks noGrp="1"/>
          </p:cNvSpPr>
          <p:nvPr>
            <p:ph sz="quarter" idx="17"/>
          </p:nvPr>
        </p:nvSpPr>
        <p:spPr>
          <a:xfrm>
            <a:off x="503477" y="1400537"/>
            <a:ext cx="10619794" cy="4608579"/>
          </a:xfrm>
        </p:spPr>
        <p:txBody>
          <a:bodyPr vert="horz" lIns="0" tIns="45720" rIns="0" bIns="45720" rtlCol="0" anchor="t">
            <a:normAutofit/>
          </a:bodyPr>
          <a:lstStyle/>
          <a:p>
            <a:endParaRPr lang="en-US"/>
          </a:p>
          <a:p>
            <a:endParaRPr lang="en-US"/>
          </a:p>
          <a:p>
            <a:endParaRPr lang="en-US"/>
          </a:p>
        </p:txBody>
      </p:sp>
      <p:sp>
        <p:nvSpPr>
          <p:cNvPr id="12" name="Freeform: Shape 11">
            <a:extLst>
              <a:ext uri="{FF2B5EF4-FFF2-40B4-BE49-F238E27FC236}">
                <a16:creationId xmlns:a16="http://schemas.microsoft.com/office/drawing/2014/main" id="{8669E244-2DC8-5168-0AB8-E72AB7D2D4A5}"/>
              </a:ext>
              <a:ext uri="{C183D7F6-B498-43B3-948B-1728B52AA6E4}">
                <adec:decorative xmlns:adec="http://schemas.microsoft.com/office/drawing/2017/decorative" val="1"/>
              </a:ext>
            </a:extLst>
          </p:cNvPr>
          <p:cNvSpPr/>
          <p:nvPr/>
        </p:nvSpPr>
        <p:spPr>
          <a:xfrm>
            <a:off x="7258183" y="-2247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a:p>
        </p:txBody>
      </p:sp>
      <p:pic>
        <p:nvPicPr>
          <p:cNvPr id="13" name="Graphic 12">
            <a:extLst>
              <a:ext uri="{FF2B5EF4-FFF2-40B4-BE49-F238E27FC236}">
                <a16:creationId xmlns:a16="http://schemas.microsoft.com/office/drawing/2014/main" id="{DC6A0416-EAF5-7394-91A0-1F737A66CCD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9F9F8433-EA36-326E-1BF3-7E58D54968F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99</a:t>
            </a:fld>
            <a:endParaRPr lang="en-US"/>
          </a:p>
        </p:txBody>
      </p:sp>
      <p:grpSp>
        <p:nvGrpSpPr>
          <p:cNvPr id="10" name="Group 9">
            <a:extLst>
              <a:ext uri="{FF2B5EF4-FFF2-40B4-BE49-F238E27FC236}">
                <a16:creationId xmlns:a16="http://schemas.microsoft.com/office/drawing/2014/main" id="{1D198928-A2C6-FFCD-B079-D163203C379D}"/>
              </a:ext>
            </a:extLst>
          </p:cNvPr>
          <p:cNvGrpSpPr/>
          <p:nvPr/>
        </p:nvGrpSpPr>
        <p:grpSpPr>
          <a:xfrm>
            <a:off x="0" y="6184640"/>
            <a:ext cx="12521471" cy="675048"/>
            <a:chOff x="9978" y="4726959"/>
            <a:chExt cx="9390744" cy="438766"/>
          </a:xfrm>
        </p:grpSpPr>
        <p:pic>
          <p:nvPicPr>
            <p:cNvPr id="8" name="Picture 5">
              <a:extLst>
                <a:ext uri="{FF2B5EF4-FFF2-40B4-BE49-F238E27FC236}">
                  <a16:creationId xmlns:a16="http://schemas.microsoft.com/office/drawing/2014/main" id="{DDD44522-265C-86B6-A8B8-755A8B9876AD}"/>
                </a:ext>
              </a:extLst>
            </p:cNvPr>
            <p:cNvPicPr>
              <a:picLocks noChangeAspect="1"/>
            </p:cNvPicPr>
            <p:nvPr/>
          </p:nvPicPr>
          <p:blipFill>
            <a:blip r:embed="rId5"/>
            <a:stretch>
              <a:fillRect/>
            </a:stretch>
          </p:blipFill>
          <p:spPr>
            <a:xfrm>
              <a:off x="9978" y="4726959"/>
              <a:ext cx="2825730" cy="437746"/>
            </a:xfrm>
            <a:prstGeom prst="rect">
              <a:avLst/>
            </a:prstGeom>
          </p:spPr>
        </p:pic>
        <p:sp>
          <p:nvSpPr>
            <p:cNvPr id="9" name="Date Placeholder 4">
              <a:extLst>
                <a:ext uri="{FF2B5EF4-FFF2-40B4-BE49-F238E27FC236}">
                  <a16:creationId xmlns:a16="http://schemas.microsoft.com/office/drawing/2014/main" id="{C5976AE1-F7FE-A905-3566-12306269FEE0}"/>
                </a:ext>
              </a:extLst>
            </p:cNvPr>
            <p:cNvSpPr txBox="1">
              <a:spLocks/>
            </p:cNvSpPr>
            <p:nvPr/>
          </p:nvSpPr>
          <p:spPr>
            <a:xfrm>
              <a:off x="8105322" y="4813300"/>
              <a:ext cx="1295400" cy="3524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t"/>
            <a:lstStyle>
              <a:defPPr>
                <a:defRPr lang="en-US"/>
              </a:defPPr>
              <a:lvl1pPr marL="0" algn="l" defTabSz="914400" rtl="0" eaLnBrk="1" latinLnBrk="0" hangingPunct="1">
                <a:spcBef>
                  <a:spcPct val="20000"/>
                </a:spcBef>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8pPr>
              <a:lvl9pPr marL="3886200" indent="-228600" algn="l" defTabSz="9144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a:lnSpc>
                  <a:spcPct val="100000"/>
                </a:lnSpc>
                <a:spcBef>
                  <a:spcPct val="0"/>
                </a:spcBef>
                <a:spcAft>
                  <a:spcPts val="0"/>
                </a:spcAft>
                <a:buNone/>
                <a:tabLst/>
                <a:defRPr/>
              </a:pPr>
              <a:r>
                <a:rPr lang="es-ES" sz="1400" b="1">
                  <a:solidFill>
                    <a:srgbClr val="000000"/>
                  </a:solidFill>
                </a:rPr>
                <a:t>19/03/2025</a:t>
              </a:r>
              <a:endParaRPr lang="en-US"/>
            </a:p>
          </p:txBody>
        </p:sp>
      </p:grpSp>
      <p:graphicFrame>
        <p:nvGraphicFramePr>
          <p:cNvPr id="3" name="Content Placeholder 1">
            <a:extLst>
              <a:ext uri="{FF2B5EF4-FFF2-40B4-BE49-F238E27FC236}">
                <a16:creationId xmlns:a16="http://schemas.microsoft.com/office/drawing/2014/main" id="{EB2ED035-E017-3E02-D702-4CA67937DC38}"/>
              </a:ext>
            </a:extLst>
          </p:cNvPr>
          <p:cNvGraphicFramePr>
            <a:graphicFrameLocks noGrp="1"/>
          </p:cNvGraphicFramePr>
          <p:nvPr/>
        </p:nvGraphicFramePr>
        <p:xfrm>
          <a:off x="1394113" y="1057275"/>
          <a:ext cx="9403773" cy="47434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3" name="Rectangle 102">
            <a:extLst>
              <a:ext uri="{FF2B5EF4-FFF2-40B4-BE49-F238E27FC236}">
                <a16:creationId xmlns:a16="http://schemas.microsoft.com/office/drawing/2014/main" id="{9E8B0978-48C2-DC2C-C277-FE775E84ED38}"/>
              </a:ext>
            </a:extLst>
          </p:cNvPr>
          <p:cNvSpPr/>
          <p:nvPr/>
        </p:nvSpPr>
        <p:spPr>
          <a:xfrm>
            <a:off x="4162963" y="6474280"/>
            <a:ext cx="4931961" cy="3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800" b="1">
                <a:solidFill>
                  <a:schemeClr val="tx1"/>
                </a:solidFill>
              </a:rPr>
              <a:t>IT21380396</a:t>
            </a:r>
            <a:r>
              <a:rPr lang="en-US" sz="1800">
                <a:solidFill>
                  <a:schemeClr val="tx1"/>
                </a:solidFill>
              </a:rPr>
              <a:t>   </a:t>
            </a:r>
            <a:r>
              <a:rPr lang="en-US" sz="1800" b="1">
                <a:solidFill>
                  <a:schemeClr val="tx1"/>
                </a:solidFill>
              </a:rPr>
              <a:t>| </a:t>
            </a:r>
            <a:r>
              <a:rPr lang="en-US" sz="1800" b="1">
                <a:solidFill>
                  <a:schemeClr val="tx1"/>
                </a:solidFill>
                <a:effectLst/>
                <a:latin typeface="Adobe Devanagari"/>
                <a:ea typeface="DengXian"/>
              </a:rPr>
              <a:t>Ashra M.F.F.</a:t>
            </a:r>
            <a:r>
              <a:rPr lang="en-US" sz="1800" b="1">
                <a:solidFill>
                  <a:schemeClr val="tx1"/>
                </a:solidFill>
              </a:rPr>
              <a:t>  |   </a:t>
            </a:r>
            <a:r>
              <a:rPr lang="en-US" b="1">
                <a:solidFill>
                  <a:schemeClr val="tx1"/>
                </a:solidFill>
              </a:rPr>
              <a:t>24-25J-075</a:t>
            </a:r>
            <a:endParaRPr lang="en-US" sz="1800" b="1">
              <a:solidFill>
                <a:schemeClr val="tx1"/>
              </a:solidFill>
            </a:endParaRPr>
          </a:p>
        </p:txBody>
      </p:sp>
    </p:spTree>
    <p:extLst>
      <p:ext uri="{BB962C8B-B14F-4D97-AF65-F5344CB8AC3E}">
        <p14:creationId xmlns:p14="http://schemas.microsoft.com/office/powerpoint/2010/main" val="4291142761"/>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A784F2EB-8377-40E2-878D-F359E4F7734D}" vid="{87F4C17B-0668-4D7F-80F5-6507D8EFBB0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B688A43E6B3444821BE1317F1E349B" ma:contentTypeVersion="12" ma:contentTypeDescription="Create a new document." ma:contentTypeScope="" ma:versionID="5be3e41fe201bbe3be5fe3e23535e4bc">
  <xsd:schema xmlns:xsd="http://www.w3.org/2001/XMLSchema" xmlns:xs="http://www.w3.org/2001/XMLSchema" xmlns:p="http://schemas.microsoft.com/office/2006/metadata/properties" xmlns:ns2="55656136-be47-4dc6-824d-d67a0a3eb55a" xmlns:ns3="63dcedad-5bb9-4aa5-bbce-55094cee4190" targetNamespace="http://schemas.microsoft.com/office/2006/metadata/properties" ma:root="true" ma:fieldsID="17c4643840dde833490ff90f9aa4305d" ns2:_="" ns3:_="">
    <xsd:import namespace="55656136-be47-4dc6-824d-d67a0a3eb55a"/>
    <xsd:import namespace="63dcedad-5bb9-4aa5-bbce-55094cee41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656136-be47-4dc6-824d-d67a0a3eb5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dcedad-5bb9-4aa5-bbce-55094cee419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18dd322-e5ae-4caa-8d59-ff79b0006ec7}" ma:internalName="TaxCatchAll" ma:showField="CatchAllData" ma:web="63dcedad-5bb9-4aa5-bbce-55094cee41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3dcedad-5bb9-4aa5-bbce-55094cee4190" xsi:nil="true"/>
    <lcf76f155ced4ddcb4097134ff3c332f xmlns="55656136-be47-4dc6-824d-d67a0a3eb55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39EAE05-2D90-4440-A098-2E114DBDB54E}">
  <ds:schemaRefs>
    <ds:schemaRef ds:uri="http://schemas.microsoft.com/sharepoint/v3/contenttype/forms"/>
  </ds:schemaRefs>
</ds:datastoreItem>
</file>

<file path=customXml/itemProps2.xml><?xml version="1.0" encoding="utf-8"?>
<ds:datastoreItem xmlns:ds="http://schemas.openxmlformats.org/officeDocument/2006/customXml" ds:itemID="{A0A323BF-CC1D-4EB5-A004-5478139C43A4}">
  <ds:schemaRefs>
    <ds:schemaRef ds:uri="55656136-be47-4dc6-824d-d67a0a3eb55a"/>
    <ds:schemaRef ds:uri="63dcedad-5bb9-4aa5-bbce-55094cee41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C15CCAF-B227-4420-8A82-899C4EC33714}">
  <ds:schemaRefs>
    <ds:schemaRef ds:uri="55656136-be47-4dc6-824d-d67a0a3eb55a"/>
    <ds:schemaRef ds:uri="63dcedad-5bb9-4aa5-bbce-55094cee41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133</Slides>
  <Notes>32</Notes>
  <HiddenSlides>0</HiddenSlide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Custom</vt:lpstr>
      <vt:lpstr>Deep Learning Approaches to  Profiling Organizational Threats – NEXTGEN SOC</vt:lpstr>
      <vt:lpstr>Content of the Presentation</vt:lpstr>
      <vt:lpstr>Introduction to the overall project</vt:lpstr>
      <vt:lpstr>Research Problem </vt:lpstr>
      <vt:lpstr>Research Objectives</vt:lpstr>
      <vt:lpstr>System Diagram</vt:lpstr>
      <vt:lpstr>Organizational Threat profiling with Network Traffic Analysis</vt:lpstr>
      <vt:lpstr>Overview </vt:lpstr>
      <vt:lpstr>Research Problem</vt:lpstr>
      <vt:lpstr>Objectives </vt:lpstr>
      <vt:lpstr>Component Diagram</vt:lpstr>
      <vt:lpstr>Methodology</vt:lpstr>
      <vt:lpstr>Overview dataset</vt:lpstr>
      <vt:lpstr>Overview dataset</vt:lpstr>
      <vt:lpstr>Loading Dataset</vt:lpstr>
      <vt:lpstr>Content of Dataset</vt:lpstr>
      <vt:lpstr>Content of Dataset</vt:lpstr>
      <vt:lpstr>Content of Dataset</vt:lpstr>
      <vt:lpstr>Correlation Matrix</vt:lpstr>
      <vt:lpstr>Top Ten Selected Features</vt:lpstr>
      <vt:lpstr>Generative Adversarial Model (GAN)</vt:lpstr>
      <vt:lpstr>PowerPoint Presentation</vt:lpstr>
      <vt:lpstr>Training a Neural Network </vt:lpstr>
      <vt:lpstr>Training and Validation Metrics Over Epochs</vt:lpstr>
      <vt:lpstr>Confusion Matrix</vt:lpstr>
      <vt:lpstr>Classification Report</vt:lpstr>
      <vt:lpstr>Backend</vt:lpstr>
      <vt:lpstr>PowerPoint Presentation</vt:lpstr>
      <vt:lpstr>PowerPoint Presentation</vt:lpstr>
      <vt:lpstr>PowerPoint Presentation</vt:lpstr>
      <vt:lpstr>PowerPoint Presentation</vt:lpstr>
      <vt:lpstr>Frontend</vt:lpstr>
      <vt:lpstr>Tools and Technologies</vt:lpstr>
      <vt:lpstr>Functional Requirement</vt:lpstr>
      <vt:lpstr>Non - Functional Requirement</vt:lpstr>
      <vt:lpstr>Commercialization</vt:lpstr>
      <vt:lpstr>Future Work</vt:lpstr>
      <vt:lpstr>Gantt Chart</vt:lpstr>
      <vt:lpstr>References</vt:lpstr>
      <vt:lpstr>Organizational Threat profiling with Human behavior analysis </vt:lpstr>
      <vt:lpstr>Overview </vt:lpstr>
      <vt:lpstr>Research Problem </vt:lpstr>
      <vt:lpstr> Objectives </vt:lpstr>
      <vt:lpstr> Component Diagram </vt:lpstr>
      <vt:lpstr>Methodology </vt:lpstr>
      <vt:lpstr>Overview dataset </vt:lpstr>
      <vt:lpstr>Overview dataset </vt:lpstr>
      <vt:lpstr>Content Of Dataset </vt:lpstr>
      <vt:lpstr>Analyzing Behavioral Patterns and Activity</vt:lpstr>
      <vt:lpstr>Analyzing Behavioral Patterns and Activity</vt:lpstr>
      <vt:lpstr>Analyzing Behavioral Patterns and Activity</vt:lpstr>
      <vt:lpstr>Analyzing Behavioral Patterns and Activity</vt:lpstr>
      <vt:lpstr>Analyzing Behavioral Patterns and Activity</vt:lpstr>
      <vt:lpstr>Data Preprocessing </vt:lpstr>
      <vt:lpstr>Prepare for Convolutional Neural Networks (CNN) Model  </vt:lpstr>
      <vt:lpstr>Train the dataset Using Convolutional Neural Networks (CNN) Model </vt:lpstr>
      <vt:lpstr>Convolutional Neural Networks (CNN) model layers</vt:lpstr>
      <vt:lpstr>Model Evaluation Results </vt:lpstr>
      <vt:lpstr>RF and Ensemble Model </vt:lpstr>
      <vt:lpstr>Visualize Training Performance  </vt:lpstr>
      <vt:lpstr>Model Prediction and Results </vt:lpstr>
      <vt:lpstr>Backend </vt:lpstr>
      <vt:lpstr>Frontend </vt:lpstr>
      <vt:lpstr>Frontend </vt:lpstr>
      <vt:lpstr>Tools and Technologies </vt:lpstr>
      <vt:lpstr>Functional Requirement </vt:lpstr>
      <vt:lpstr>Non -Functional Requirement </vt:lpstr>
      <vt:lpstr>Commercialization </vt:lpstr>
      <vt:lpstr>Future Work</vt:lpstr>
      <vt:lpstr>Gantt Chart </vt:lpstr>
      <vt:lpstr>References </vt:lpstr>
      <vt:lpstr>Organizational Threat profiling with Endpoint Data</vt:lpstr>
      <vt:lpstr>Overview</vt:lpstr>
      <vt:lpstr>Research Problem</vt:lpstr>
      <vt:lpstr>Objectives of the component</vt:lpstr>
      <vt:lpstr>Methodology</vt:lpstr>
      <vt:lpstr>Component Diagram</vt:lpstr>
      <vt:lpstr>Overview of the Dataset</vt:lpstr>
      <vt:lpstr>Overview of the Dataset</vt:lpstr>
      <vt:lpstr>Exploratory Data Analysis (EDA)</vt:lpstr>
      <vt:lpstr>Data Loading</vt:lpstr>
      <vt:lpstr>PowerPoint Presentation</vt:lpstr>
      <vt:lpstr>Feature Encoding &amp; Scaling</vt:lpstr>
      <vt:lpstr>Model Training</vt:lpstr>
      <vt:lpstr>Feature Importance Visualization</vt:lpstr>
      <vt:lpstr>Model Training</vt:lpstr>
      <vt:lpstr>PowerPoint Presentation</vt:lpstr>
      <vt:lpstr>Model  Prediction</vt:lpstr>
      <vt:lpstr>Model  Prediction</vt:lpstr>
      <vt:lpstr>Model  Prediction</vt:lpstr>
      <vt:lpstr>Model Evaluation</vt:lpstr>
      <vt:lpstr>Backend</vt:lpstr>
      <vt:lpstr>Real-time Packet Processing and Predictions:</vt:lpstr>
      <vt:lpstr>PowerPoint Presentation</vt:lpstr>
      <vt:lpstr>Front-End</vt:lpstr>
      <vt:lpstr>Functional Requirements:</vt:lpstr>
      <vt:lpstr>Non-Functional Requirements:</vt:lpstr>
      <vt:lpstr>Tools and Technologies </vt:lpstr>
      <vt:lpstr>Commercialization </vt:lpstr>
      <vt:lpstr>Future Work</vt:lpstr>
      <vt:lpstr>Gantt Chart </vt:lpstr>
      <vt:lpstr>References</vt:lpstr>
      <vt:lpstr>Organizational Threat profiling with Physical Security Systems</vt:lpstr>
      <vt:lpstr>PowerPoint Presentation</vt:lpstr>
      <vt:lpstr>Research Problem</vt:lpstr>
      <vt:lpstr>Objectives </vt:lpstr>
      <vt:lpstr>Component Diagram</vt:lpstr>
      <vt:lpstr>Methodology</vt:lpstr>
      <vt:lpstr>Overview dataset </vt:lpstr>
      <vt:lpstr>Importing Libraries and Importing Specific Modules </vt:lpstr>
      <vt:lpstr>Extracting Frames </vt:lpstr>
      <vt:lpstr>Creating the Data </vt:lpstr>
      <vt:lpstr>Creating the Data</vt:lpstr>
      <vt:lpstr>Splitting Training-Testing Sets</vt:lpstr>
      <vt:lpstr>MobileNet Transfer Learning</vt:lpstr>
      <vt:lpstr>PowerPoint Presentation</vt:lpstr>
      <vt:lpstr>PowerPoint Presentation</vt:lpstr>
      <vt:lpstr>PowerPoint Presentation</vt:lpstr>
      <vt:lpstr>PowerPoint Presentation</vt:lpstr>
      <vt:lpstr>Training the Model</vt:lpstr>
      <vt:lpstr>Model Evaluation</vt:lpstr>
      <vt:lpstr>Model Evaluation</vt:lpstr>
      <vt:lpstr>Model Evaluation</vt:lpstr>
      <vt:lpstr>Backend </vt:lpstr>
      <vt:lpstr>Frontend </vt:lpstr>
      <vt:lpstr>Tools and Technologies </vt:lpstr>
      <vt:lpstr>Functional Requirement </vt:lpstr>
      <vt:lpstr>Non -Functional Requirement </vt:lpstr>
      <vt:lpstr>Commercialization</vt:lpstr>
      <vt:lpstr>Future Work</vt:lpstr>
      <vt:lpstr>Gantt Chart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2023-07-18T15:28:54Z</dcterms:created>
  <dcterms:modified xsi:type="dcterms:W3CDTF">2025-03-19T03:22:08Z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0x010100FFB688A43E6B3444821BE1317F1E349B</vt:lpwstr>
  </property>
</Properties>
</file>